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sldIdLst>
    <p:sldId id="256" r:id="rId5"/>
  </p:sldIdLst>
  <p:sldSz cx="12239625" cy="89995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C4C7"/>
    <a:srgbClr val="57575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0A717C-40F5-6776-E894-E1336AB5F5F0}" v="2" dt="2023-02-10T11:55:47.5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83" d="100"/>
          <a:sy n="83" d="100"/>
        </p:scale>
        <p:origin x="157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6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641727465"/>
              </p:ext>
            </p:extLst>
          </p:nvPr>
        </p:nvGraphicFramePr>
        <p:xfrm>
          <a:off x="-188" y="899769"/>
          <a:ext cx="12239625" cy="8100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15000">
                  <a:extLst>
                    <a:ext uri="{9D8B030D-6E8A-4147-A177-3AD203B41FA5}">
                      <a16:colId xmlns:a16="http://schemas.microsoft.com/office/drawing/2014/main" val="2688347880"/>
                    </a:ext>
                  </a:extLst>
                </a:gridCol>
                <a:gridCol w="11024625">
                  <a:extLst>
                    <a:ext uri="{9D8B030D-6E8A-4147-A177-3AD203B41FA5}">
                      <a16:colId xmlns:a16="http://schemas.microsoft.com/office/drawing/2014/main" val="1040568079"/>
                    </a:ext>
                  </a:extLst>
                </a:gridCol>
              </a:tblGrid>
              <a:tr h="2025000"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AVANT</a:t>
                      </a:r>
                    </a:p>
                  </a:txBody>
                  <a:tcPr marL="91797" marR="91797" marT="59997" marB="5999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C4C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 marL="91797" marR="91797" marT="59997" marB="5999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C4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09384"/>
                  </a:ext>
                </a:extLst>
              </a:tr>
              <a:tr h="4019741"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rgbClr val="BAC4C7"/>
                          </a:solidFill>
                          <a:latin typeface="Arial Black" panose="020B0A04020102020204" pitchFamily="34" charset="0"/>
                        </a:rPr>
                        <a:t>PENDANT</a:t>
                      </a:r>
                    </a:p>
                  </a:txBody>
                  <a:tcPr marL="91797" marR="91797" marT="59997" marB="5999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 marL="91797" marR="91797" marT="59997" marB="5999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761589"/>
                  </a:ext>
                </a:extLst>
              </a:tr>
              <a:tr h="2055259"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APRES</a:t>
                      </a:r>
                    </a:p>
                  </a:txBody>
                  <a:tcPr marL="91797" marR="91797" marT="59997" marB="5999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C4C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 marL="91797" marR="91797" marT="59997" marB="5999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C4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6181792"/>
                  </a:ext>
                </a:extLst>
              </a:tr>
            </a:tbl>
          </a:graphicData>
        </a:graphic>
      </p:graphicFrame>
      <p:cxnSp>
        <p:nvCxnSpPr>
          <p:cNvPr id="3" name="Connecteur droit 2"/>
          <p:cNvCxnSpPr/>
          <p:nvPr userDrawn="1"/>
        </p:nvCxnSpPr>
        <p:spPr>
          <a:xfrm>
            <a:off x="0" y="4949769"/>
            <a:ext cx="12239625" cy="0"/>
          </a:xfrm>
          <a:prstGeom prst="line">
            <a:avLst/>
          </a:prstGeom>
          <a:ln>
            <a:solidFill>
              <a:srgbClr val="BAC4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5209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474" y="479144"/>
            <a:ext cx="10556677" cy="173949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1474" y="2395710"/>
            <a:ext cx="10556677" cy="571012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41474" y="8341240"/>
            <a:ext cx="2753916" cy="479142"/>
          </a:xfrm>
          <a:prstGeom prst="rect">
            <a:avLst/>
          </a:prstGeom>
        </p:spPr>
        <p:txBody>
          <a:bodyPr/>
          <a:lstStyle/>
          <a:p>
            <a:fld id="{32604E46-E5F1-45F7-B4F3-58F824E38169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54376" y="8341240"/>
            <a:ext cx="4130873" cy="47914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4235" y="8341240"/>
            <a:ext cx="2753916" cy="479142"/>
          </a:xfrm>
          <a:prstGeom prst="rect">
            <a:avLst/>
          </a:prstGeom>
        </p:spPr>
        <p:txBody>
          <a:bodyPr/>
          <a:lstStyle/>
          <a:p>
            <a:fld id="{1566DF9B-DF28-4536-AABD-06BCD9E95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062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58982" y="479142"/>
            <a:ext cx="2639169" cy="7626692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1475" y="479142"/>
            <a:ext cx="7764512" cy="762669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41474" y="8341240"/>
            <a:ext cx="2753916" cy="479142"/>
          </a:xfrm>
          <a:prstGeom prst="rect">
            <a:avLst/>
          </a:prstGeom>
        </p:spPr>
        <p:txBody>
          <a:bodyPr/>
          <a:lstStyle/>
          <a:p>
            <a:fld id="{32604E46-E5F1-45F7-B4F3-58F824E38169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54376" y="8341240"/>
            <a:ext cx="4130873" cy="47914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4235" y="8341240"/>
            <a:ext cx="2753916" cy="479142"/>
          </a:xfrm>
          <a:prstGeom prst="rect">
            <a:avLst/>
          </a:prstGeom>
        </p:spPr>
        <p:txBody>
          <a:bodyPr/>
          <a:lstStyle/>
          <a:p>
            <a:fld id="{1566DF9B-DF28-4536-AABD-06BCD9E95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6241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41474" y="8341240"/>
            <a:ext cx="2753916" cy="479142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6/30/2023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54376" y="8341240"/>
            <a:ext cx="4130873" cy="47914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4235" y="8341240"/>
            <a:ext cx="2753916" cy="479142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89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9927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00" y="2243638"/>
            <a:ext cx="10556677" cy="3743557"/>
          </a:xfrm>
          <a:prstGeom prst="rect">
            <a:avLst/>
          </a:prstGeom>
        </p:spPr>
        <p:txBody>
          <a:bodyPr anchor="b"/>
          <a:lstStyle>
            <a:lvl1pPr>
              <a:defRPr sz="787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00" y="6022610"/>
            <a:ext cx="10556677" cy="19686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150">
                <a:solidFill>
                  <a:schemeClr val="tx1"/>
                </a:solidFill>
              </a:defRPr>
            </a:lvl1pPr>
            <a:lvl2pPr marL="599984" indent="0">
              <a:buNone/>
              <a:defRPr sz="2625">
                <a:solidFill>
                  <a:schemeClr val="tx1">
                    <a:tint val="75000"/>
                  </a:schemeClr>
                </a:solidFill>
              </a:defRPr>
            </a:lvl2pPr>
            <a:lvl3pPr marL="1199967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3pPr>
            <a:lvl4pPr marL="179995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39993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299991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59990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19988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79986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41474" y="8341240"/>
            <a:ext cx="2753916" cy="479142"/>
          </a:xfrm>
          <a:prstGeom prst="rect">
            <a:avLst/>
          </a:prstGeom>
        </p:spPr>
        <p:txBody>
          <a:bodyPr/>
          <a:lstStyle/>
          <a:p>
            <a:fld id="{32604E46-E5F1-45F7-B4F3-58F824E38169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54376" y="8341240"/>
            <a:ext cx="4130873" cy="47914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4235" y="8341240"/>
            <a:ext cx="2753916" cy="479142"/>
          </a:xfrm>
          <a:prstGeom prst="rect">
            <a:avLst/>
          </a:prstGeom>
        </p:spPr>
        <p:txBody>
          <a:bodyPr/>
          <a:lstStyle/>
          <a:p>
            <a:fld id="{1566DF9B-DF28-4536-AABD-06BCD9E95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9989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474" y="479144"/>
            <a:ext cx="10556677" cy="173949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1474" y="2395710"/>
            <a:ext cx="5201841" cy="571012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310" y="2395710"/>
            <a:ext cx="5201841" cy="571012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1474" y="8341240"/>
            <a:ext cx="2753916" cy="479142"/>
          </a:xfrm>
          <a:prstGeom prst="rect">
            <a:avLst/>
          </a:prstGeom>
        </p:spPr>
        <p:txBody>
          <a:bodyPr/>
          <a:lstStyle/>
          <a:p>
            <a:fld id="{32604E46-E5F1-45F7-B4F3-58F824E38169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54376" y="8341240"/>
            <a:ext cx="4130873" cy="47914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4235" y="8341240"/>
            <a:ext cx="2753916" cy="479142"/>
          </a:xfrm>
          <a:prstGeom prst="rect">
            <a:avLst/>
          </a:prstGeom>
        </p:spPr>
        <p:txBody>
          <a:bodyPr/>
          <a:lstStyle/>
          <a:p>
            <a:fld id="{1566DF9B-DF28-4536-AABD-06BCD9E95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9146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8" y="479144"/>
            <a:ext cx="10556677" cy="173949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070" y="2206137"/>
            <a:ext cx="5177934" cy="108119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150" b="1"/>
            </a:lvl1pPr>
            <a:lvl2pPr marL="599984" indent="0">
              <a:buNone/>
              <a:defRPr sz="2625" b="1"/>
            </a:lvl2pPr>
            <a:lvl3pPr marL="1199967" indent="0">
              <a:buNone/>
              <a:defRPr sz="2362" b="1"/>
            </a:lvl3pPr>
            <a:lvl4pPr marL="1799951" indent="0">
              <a:buNone/>
              <a:defRPr sz="2100" b="1"/>
            </a:lvl4pPr>
            <a:lvl5pPr marL="2399934" indent="0">
              <a:buNone/>
              <a:defRPr sz="2100" b="1"/>
            </a:lvl5pPr>
            <a:lvl6pPr marL="2999918" indent="0">
              <a:buNone/>
              <a:defRPr sz="2100" b="1"/>
            </a:lvl6pPr>
            <a:lvl7pPr marL="3599901" indent="0">
              <a:buNone/>
              <a:defRPr sz="2100" b="1"/>
            </a:lvl7pPr>
            <a:lvl8pPr marL="4199885" indent="0">
              <a:buNone/>
              <a:defRPr sz="2100" b="1"/>
            </a:lvl8pPr>
            <a:lvl9pPr marL="4799868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3070" y="3287331"/>
            <a:ext cx="5177934" cy="483516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311" y="2206137"/>
            <a:ext cx="5203435" cy="108119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150" b="1"/>
            </a:lvl1pPr>
            <a:lvl2pPr marL="599984" indent="0">
              <a:buNone/>
              <a:defRPr sz="2625" b="1"/>
            </a:lvl2pPr>
            <a:lvl3pPr marL="1199967" indent="0">
              <a:buNone/>
              <a:defRPr sz="2362" b="1"/>
            </a:lvl3pPr>
            <a:lvl4pPr marL="1799951" indent="0">
              <a:buNone/>
              <a:defRPr sz="2100" b="1"/>
            </a:lvl4pPr>
            <a:lvl5pPr marL="2399934" indent="0">
              <a:buNone/>
              <a:defRPr sz="2100" b="1"/>
            </a:lvl5pPr>
            <a:lvl6pPr marL="2999918" indent="0">
              <a:buNone/>
              <a:defRPr sz="2100" b="1"/>
            </a:lvl6pPr>
            <a:lvl7pPr marL="3599901" indent="0">
              <a:buNone/>
              <a:defRPr sz="2100" b="1"/>
            </a:lvl7pPr>
            <a:lvl8pPr marL="4199885" indent="0">
              <a:buNone/>
              <a:defRPr sz="2100" b="1"/>
            </a:lvl8pPr>
            <a:lvl9pPr marL="4799868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311" y="3287331"/>
            <a:ext cx="5203435" cy="483516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41474" y="8341240"/>
            <a:ext cx="2753916" cy="479142"/>
          </a:xfrm>
          <a:prstGeom prst="rect">
            <a:avLst/>
          </a:prstGeom>
        </p:spPr>
        <p:txBody>
          <a:bodyPr/>
          <a:lstStyle/>
          <a:p>
            <a:fld id="{32604E46-E5F1-45F7-B4F3-58F824E38169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54376" y="8341240"/>
            <a:ext cx="4130873" cy="47914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4235" y="8341240"/>
            <a:ext cx="2753916" cy="479142"/>
          </a:xfrm>
          <a:prstGeom prst="rect">
            <a:avLst/>
          </a:prstGeom>
        </p:spPr>
        <p:txBody>
          <a:bodyPr/>
          <a:lstStyle/>
          <a:p>
            <a:fld id="{1566DF9B-DF28-4536-AABD-06BCD9E95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8350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474" y="479144"/>
            <a:ext cx="10556677" cy="173949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41474" y="8341240"/>
            <a:ext cx="2753916" cy="479142"/>
          </a:xfrm>
          <a:prstGeom prst="rect">
            <a:avLst/>
          </a:prstGeom>
        </p:spPr>
        <p:txBody>
          <a:bodyPr/>
          <a:lstStyle/>
          <a:p>
            <a:fld id="{32604E46-E5F1-45F7-B4F3-58F824E38169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54376" y="8341240"/>
            <a:ext cx="4130873" cy="47914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44235" y="8341240"/>
            <a:ext cx="2753916" cy="479142"/>
          </a:xfrm>
          <a:prstGeom prst="rect">
            <a:avLst/>
          </a:prstGeom>
        </p:spPr>
        <p:txBody>
          <a:bodyPr/>
          <a:lstStyle/>
          <a:p>
            <a:fld id="{1566DF9B-DF28-4536-AABD-06BCD9E95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30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41474" y="8341240"/>
            <a:ext cx="2753916" cy="479142"/>
          </a:xfrm>
          <a:prstGeom prst="rect">
            <a:avLst/>
          </a:prstGeom>
        </p:spPr>
        <p:txBody>
          <a:bodyPr/>
          <a:lstStyle/>
          <a:p>
            <a:fld id="{32604E46-E5F1-45F7-B4F3-58F824E38169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54376" y="8341240"/>
            <a:ext cx="4130873" cy="47914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44235" y="8341240"/>
            <a:ext cx="2753916" cy="479142"/>
          </a:xfrm>
          <a:prstGeom prst="rect">
            <a:avLst/>
          </a:prstGeom>
        </p:spPr>
        <p:txBody>
          <a:bodyPr/>
          <a:lstStyle/>
          <a:p>
            <a:fld id="{1566DF9B-DF28-4536-AABD-06BCD9E95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9625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8" y="599969"/>
            <a:ext cx="3947598" cy="2099892"/>
          </a:xfrm>
          <a:prstGeom prst="rect">
            <a:avLst/>
          </a:prstGeom>
        </p:spPr>
        <p:txBody>
          <a:bodyPr anchor="b"/>
          <a:lstStyle>
            <a:lvl1pPr>
              <a:defRPr sz="419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3435" y="1295769"/>
            <a:ext cx="6196310" cy="6395505"/>
          </a:xfrm>
          <a:prstGeom prst="rect">
            <a:avLst/>
          </a:prstGeom>
        </p:spPr>
        <p:txBody>
          <a:bodyPr/>
          <a:lstStyle>
            <a:lvl1pPr>
              <a:defRPr sz="4199"/>
            </a:lvl1pPr>
            <a:lvl2pPr>
              <a:defRPr sz="3674"/>
            </a:lvl2pPr>
            <a:lvl3pPr>
              <a:defRPr sz="3150"/>
            </a:lvl3pPr>
            <a:lvl4pPr>
              <a:defRPr sz="2625"/>
            </a:lvl4pPr>
            <a:lvl5pPr>
              <a:defRPr sz="2625"/>
            </a:lvl5pPr>
            <a:lvl6pPr>
              <a:defRPr sz="2625"/>
            </a:lvl6pPr>
            <a:lvl7pPr>
              <a:defRPr sz="2625"/>
            </a:lvl7pPr>
            <a:lvl8pPr>
              <a:defRPr sz="2625"/>
            </a:lvl8pPr>
            <a:lvl9pPr>
              <a:defRPr sz="262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3068" y="2699862"/>
            <a:ext cx="3947598" cy="50018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00"/>
            </a:lvl1pPr>
            <a:lvl2pPr marL="599984" indent="0">
              <a:buNone/>
              <a:defRPr sz="1837"/>
            </a:lvl2pPr>
            <a:lvl3pPr marL="1199967" indent="0">
              <a:buNone/>
              <a:defRPr sz="1575"/>
            </a:lvl3pPr>
            <a:lvl4pPr marL="1799951" indent="0">
              <a:buNone/>
              <a:defRPr sz="1312"/>
            </a:lvl4pPr>
            <a:lvl5pPr marL="2399934" indent="0">
              <a:buNone/>
              <a:defRPr sz="1312"/>
            </a:lvl5pPr>
            <a:lvl6pPr marL="2999918" indent="0">
              <a:buNone/>
              <a:defRPr sz="1312"/>
            </a:lvl6pPr>
            <a:lvl7pPr marL="3599901" indent="0">
              <a:buNone/>
              <a:defRPr sz="1312"/>
            </a:lvl7pPr>
            <a:lvl8pPr marL="4199885" indent="0">
              <a:buNone/>
              <a:defRPr sz="1312"/>
            </a:lvl8pPr>
            <a:lvl9pPr marL="4799868" indent="0">
              <a:buNone/>
              <a:defRPr sz="131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1474" y="8341240"/>
            <a:ext cx="2753916" cy="479142"/>
          </a:xfrm>
          <a:prstGeom prst="rect">
            <a:avLst/>
          </a:prstGeom>
        </p:spPr>
        <p:txBody>
          <a:bodyPr/>
          <a:lstStyle/>
          <a:p>
            <a:fld id="{32604E46-E5F1-45F7-B4F3-58F824E38169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54376" y="8341240"/>
            <a:ext cx="4130873" cy="47914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4235" y="8341240"/>
            <a:ext cx="2753916" cy="479142"/>
          </a:xfrm>
          <a:prstGeom prst="rect">
            <a:avLst/>
          </a:prstGeom>
        </p:spPr>
        <p:txBody>
          <a:bodyPr/>
          <a:lstStyle/>
          <a:p>
            <a:fld id="{1566DF9B-DF28-4536-AABD-06BCD9E95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0324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8" y="599969"/>
            <a:ext cx="3947598" cy="2099892"/>
          </a:xfrm>
          <a:prstGeom prst="rect">
            <a:avLst/>
          </a:prstGeom>
        </p:spPr>
        <p:txBody>
          <a:bodyPr anchor="b"/>
          <a:lstStyle>
            <a:lvl1pPr>
              <a:defRPr sz="419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03435" y="1295769"/>
            <a:ext cx="6196310" cy="639550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4199"/>
            </a:lvl1pPr>
            <a:lvl2pPr marL="599984" indent="0">
              <a:buNone/>
              <a:defRPr sz="3674"/>
            </a:lvl2pPr>
            <a:lvl3pPr marL="1199967" indent="0">
              <a:buNone/>
              <a:defRPr sz="3150"/>
            </a:lvl3pPr>
            <a:lvl4pPr marL="1799951" indent="0">
              <a:buNone/>
              <a:defRPr sz="2625"/>
            </a:lvl4pPr>
            <a:lvl5pPr marL="2399934" indent="0">
              <a:buNone/>
              <a:defRPr sz="2625"/>
            </a:lvl5pPr>
            <a:lvl6pPr marL="2999918" indent="0">
              <a:buNone/>
              <a:defRPr sz="2625"/>
            </a:lvl6pPr>
            <a:lvl7pPr marL="3599901" indent="0">
              <a:buNone/>
              <a:defRPr sz="2625"/>
            </a:lvl7pPr>
            <a:lvl8pPr marL="4199885" indent="0">
              <a:buNone/>
              <a:defRPr sz="2625"/>
            </a:lvl8pPr>
            <a:lvl9pPr marL="4799868" indent="0">
              <a:buNone/>
              <a:defRPr sz="262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3068" y="2699862"/>
            <a:ext cx="3947598" cy="50018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00"/>
            </a:lvl1pPr>
            <a:lvl2pPr marL="599984" indent="0">
              <a:buNone/>
              <a:defRPr sz="1837"/>
            </a:lvl2pPr>
            <a:lvl3pPr marL="1199967" indent="0">
              <a:buNone/>
              <a:defRPr sz="1575"/>
            </a:lvl3pPr>
            <a:lvl4pPr marL="1799951" indent="0">
              <a:buNone/>
              <a:defRPr sz="1312"/>
            </a:lvl4pPr>
            <a:lvl5pPr marL="2399934" indent="0">
              <a:buNone/>
              <a:defRPr sz="1312"/>
            </a:lvl5pPr>
            <a:lvl6pPr marL="2999918" indent="0">
              <a:buNone/>
              <a:defRPr sz="1312"/>
            </a:lvl6pPr>
            <a:lvl7pPr marL="3599901" indent="0">
              <a:buNone/>
              <a:defRPr sz="1312"/>
            </a:lvl7pPr>
            <a:lvl8pPr marL="4199885" indent="0">
              <a:buNone/>
              <a:defRPr sz="1312"/>
            </a:lvl8pPr>
            <a:lvl9pPr marL="4799868" indent="0">
              <a:buNone/>
              <a:defRPr sz="131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1474" y="8341240"/>
            <a:ext cx="2753916" cy="479142"/>
          </a:xfrm>
          <a:prstGeom prst="rect">
            <a:avLst/>
          </a:prstGeom>
        </p:spPr>
        <p:txBody>
          <a:bodyPr/>
          <a:lstStyle/>
          <a:p>
            <a:fld id="{32604E46-E5F1-45F7-B4F3-58F824E38169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54376" y="8341240"/>
            <a:ext cx="4130873" cy="47914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4235" y="8341240"/>
            <a:ext cx="2753916" cy="479142"/>
          </a:xfrm>
          <a:prstGeom prst="rect">
            <a:avLst/>
          </a:prstGeom>
        </p:spPr>
        <p:txBody>
          <a:bodyPr/>
          <a:lstStyle/>
          <a:p>
            <a:fld id="{1566DF9B-DF28-4536-AABD-06BCD9E95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6253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/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" y="11100"/>
            <a:ext cx="2168438" cy="845220"/>
          </a:xfrm>
          <a:prstGeom prst="rect">
            <a:avLst/>
          </a:prstGeom>
        </p:spPr>
      </p:pic>
      <p:sp>
        <p:nvSpPr>
          <p:cNvPr id="8" name="Zone de texte 2"/>
          <p:cNvSpPr txBox="1"/>
          <p:nvPr userDrawn="1"/>
        </p:nvSpPr>
        <p:spPr>
          <a:xfrm>
            <a:off x="2294814" y="71765"/>
            <a:ext cx="9944812" cy="648004"/>
          </a:xfrm>
          <a:prstGeom prst="rect">
            <a:avLst/>
          </a:prstGeom>
          <a:solidFill>
            <a:srgbClr val="575756"/>
          </a:solidFill>
          <a:ln w="6350">
            <a:noFill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endParaRPr lang="fr-FR" sz="1100" dirty="0">
              <a:solidFill>
                <a:schemeClr val="bg1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8980259" y="-231"/>
            <a:ext cx="3259366" cy="589688"/>
          </a:xfrm>
          <a:prstGeom prst="rect">
            <a:avLst/>
          </a:prstGeom>
        </p:spPr>
      </p:pic>
      <p:sp>
        <p:nvSpPr>
          <p:cNvPr id="3" name="ZoneTexte 2"/>
          <p:cNvSpPr txBox="1"/>
          <p:nvPr userDrawn="1"/>
        </p:nvSpPr>
        <p:spPr>
          <a:xfrm>
            <a:off x="2294812" y="-14229"/>
            <a:ext cx="6471221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ABC learning design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965887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1" r:id="rId12"/>
  </p:sldLayoutIdLst>
  <p:txStyles>
    <p:titleStyle>
      <a:lvl1pPr algn="l" defTabSz="1199967" rtl="0" eaLnBrk="1" latinLnBrk="0" hangingPunct="1">
        <a:lnSpc>
          <a:spcPct val="90000"/>
        </a:lnSpc>
        <a:spcBef>
          <a:spcPct val="0"/>
        </a:spcBef>
        <a:buNone/>
        <a:defRPr sz="577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9992" indent="-299992" algn="l" defTabSz="119996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3674" kern="1200">
          <a:solidFill>
            <a:schemeClr val="tx1"/>
          </a:solidFill>
          <a:latin typeface="+mn-lt"/>
          <a:ea typeface="+mn-ea"/>
          <a:cs typeface="+mn-cs"/>
        </a:defRPr>
      </a:lvl1pPr>
      <a:lvl2pPr marL="899975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2pPr>
      <a:lvl3pPr marL="1499959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625" kern="1200">
          <a:solidFill>
            <a:schemeClr val="tx1"/>
          </a:solidFill>
          <a:latin typeface="+mn-lt"/>
          <a:ea typeface="+mn-ea"/>
          <a:cs typeface="+mn-cs"/>
        </a:defRPr>
      </a:lvl3pPr>
      <a:lvl4pPr marL="2099942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4pPr>
      <a:lvl5pPr marL="2699926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5pPr>
      <a:lvl6pPr marL="3299910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6pPr>
      <a:lvl7pPr marL="3899893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7pPr>
      <a:lvl8pPr marL="4499877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8pPr>
      <a:lvl9pPr marL="5099860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1pPr>
      <a:lvl2pPr marL="599984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2pPr>
      <a:lvl3pPr marL="1199967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799951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4pPr>
      <a:lvl5pPr marL="2399934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5pPr>
      <a:lvl6pPr marL="2999918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6pPr>
      <a:lvl7pPr marL="3599901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7pPr>
      <a:lvl8pPr marL="4199885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8pPr>
      <a:lvl9pPr marL="4799868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0.png"/><Relationship Id="rId4" Type="http://schemas.openxmlformats.org/officeDocument/2006/relationships/image" Target="../media/image5.png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20">
            <a:extLst>
              <a:ext uri="{FF2B5EF4-FFF2-40B4-BE49-F238E27FC236}">
                <a16:creationId xmlns:a16="http://schemas.microsoft.com/office/drawing/2014/main" id="{21812CE2-ACF1-439E-9712-F0453F3E2F1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9812" y="6834043"/>
            <a:ext cx="2700000" cy="1902926"/>
          </a:xfrm>
          <a:prstGeom prst="rect">
            <a:avLst/>
          </a:prstGeom>
        </p:spPr>
      </p:pic>
      <p:pic>
        <p:nvPicPr>
          <p:cNvPr id="276" name="Image 275">
            <a:extLst>
              <a:ext uri="{FF2B5EF4-FFF2-40B4-BE49-F238E27FC236}">
                <a16:creationId xmlns:a16="http://schemas.microsoft.com/office/drawing/2014/main" id="{C2DBE784-90B7-4E1D-8A48-4413BE64062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9812" y="6834043"/>
            <a:ext cx="2700000" cy="1902926"/>
          </a:xfrm>
          <a:prstGeom prst="rect">
            <a:avLst/>
          </a:prstGeom>
        </p:spPr>
      </p:pic>
      <p:pic>
        <p:nvPicPr>
          <p:cNvPr id="277" name="Image 276">
            <a:extLst>
              <a:ext uri="{FF2B5EF4-FFF2-40B4-BE49-F238E27FC236}">
                <a16:creationId xmlns:a16="http://schemas.microsoft.com/office/drawing/2014/main" id="{5AB8DE51-0A19-441C-9233-F07DF3A599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9812" y="6834043"/>
            <a:ext cx="2700000" cy="1902926"/>
          </a:xfrm>
          <a:prstGeom prst="rect">
            <a:avLst/>
          </a:prstGeom>
        </p:spPr>
      </p:pic>
      <p:pic>
        <p:nvPicPr>
          <p:cNvPr id="278" name="Image 277">
            <a:extLst>
              <a:ext uri="{FF2B5EF4-FFF2-40B4-BE49-F238E27FC236}">
                <a16:creationId xmlns:a16="http://schemas.microsoft.com/office/drawing/2014/main" id="{AAA8FB0B-C5C5-4CC8-A654-24CC4AEFE6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9812" y="6834043"/>
            <a:ext cx="2700000" cy="1902926"/>
          </a:xfrm>
          <a:prstGeom prst="rect">
            <a:avLst/>
          </a:prstGeom>
        </p:spPr>
      </p:pic>
      <p:pic>
        <p:nvPicPr>
          <p:cNvPr id="279" name="Image 278">
            <a:extLst>
              <a:ext uri="{FF2B5EF4-FFF2-40B4-BE49-F238E27FC236}">
                <a16:creationId xmlns:a16="http://schemas.microsoft.com/office/drawing/2014/main" id="{07132CD1-A816-4D2B-82C1-2A89408F74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9812" y="6834043"/>
            <a:ext cx="2700000" cy="1902926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C3B2F59A-7B23-4EA1-91DB-464D0A8049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9812" y="4650124"/>
            <a:ext cx="2700000" cy="1900398"/>
          </a:xfrm>
          <a:prstGeom prst="rect">
            <a:avLst/>
          </a:prstGeom>
        </p:spPr>
      </p:pic>
      <p:pic>
        <p:nvPicPr>
          <p:cNvPr id="272" name="Image 271">
            <a:extLst>
              <a:ext uri="{FF2B5EF4-FFF2-40B4-BE49-F238E27FC236}">
                <a16:creationId xmlns:a16="http://schemas.microsoft.com/office/drawing/2014/main" id="{43C4C277-43D3-435D-BFDC-8BEF2D31A8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9812" y="4650124"/>
            <a:ext cx="2700000" cy="1900398"/>
          </a:xfrm>
          <a:prstGeom prst="rect">
            <a:avLst/>
          </a:prstGeom>
        </p:spPr>
      </p:pic>
      <p:pic>
        <p:nvPicPr>
          <p:cNvPr id="273" name="Image 272">
            <a:extLst>
              <a:ext uri="{FF2B5EF4-FFF2-40B4-BE49-F238E27FC236}">
                <a16:creationId xmlns:a16="http://schemas.microsoft.com/office/drawing/2014/main" id="{8B25CCC8-D277-4985-9FF0-6AE950A5AD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9812" y="4650124"/>
            <a:ext cx="2700000" cy="1900398"/>
          </a:xfrm>
          <a:prstGeom prst="rect">
            <a:avLst/>
          </a:prstGeom>
        </p:spPr>
      </p:pic>
      <p:pic>
        <p:nvPicPr>
          <p:cNvPr id="274" name="Image 273">
            <a:extLst>
              <a:ext uri="{FF2B5EF4-FFF2-40B4-BE49-F238E27FC236}">
                <a16:creationId xmlns:a16="http://schemas.microsoft.com/office/drawing/2014/main" id="{80FD8D82-9EA1-461A-9BC3-0245953079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9812" y="4650124"/>
            <a:ext cx="2700000" cy="1900398"/>
          </a:xfrm>
          <a:prstGeom prst="rect">
            <a:avLst/>
          </a:prstGeom>
        </p:spPr>
      </p:pic>
      <p:pic>
        <p:nvPicPr>
          <p:cNvPr id="275" name="Image 274">
            <a:extLst>
              <a:ext uri="{FF2B5EF4-FFF2-40B4-BE49-F238E27FC236}">
                <a16:creationId xmlns:a16="http://schemas.microsoft.com/office/drawing/2014/main" id="{581B2A22-6FBF-4B34-B01E-17420108AF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9812" y="4650124"/>
            <a:ext cx="2700000" cy="1900398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1368B0A9-CF4A-447D-A606-756F2606138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9812" y="2461149"/>
            <a:ext cx="2700000" cy="1902926"/>
          </a:xfrm>
          <a:prstGeom prst="rect">
            <a:avLst/>
          </a:prstGeom>
        </p:spPr>
      </p:pic>
      <p:pic>
        <p:nvPicPr>
          <p:cNvPr id="157" name="Image 156">
            <a:extLst>
              <a:ext uri="{FF2B5EF4-FFF2-40B4-BE49-F238E27FC236}">
                <a16:creationId xmlns:a16="http://schemas.microsoft.com/office/drawing/2014/main" id="{1063AF4F-B18C-4830-AD25-CB950EEDACD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9812" y="2461149"/>
            <a:ext cx="2700000" cy="1902926"/>
          </a:xfrm>
          <a:prstGeom prst="rect">
            <a:avLst/>
          </a:prstGeom>
        </p:spPr>
      </p:pic>
      <p:pic>
        <p:nvPicPr>
          <p:cNvPr id="158" name="Image 157">
            <a:extLst>
              <a:ext uri="{FF2B5EF4-FFF2-40B4-BE49-F238E27FC236}">
                <a16:creationId xmlns:a16="http://schemas.microsoft.com/office/drawing/2014/main" id="{6682A5A4-70F4-41E8-8AC9-314D5D3EEC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9812" y="2461149"/>
            <a:ext cx="2700000" cy="1902926"/>
          </a:xfrm>
          <a:prstGeom prst="rect">
            <a:avLst/>
          </a:prstGeom>
        </p:spPr>
      </p:pic>
      <p:pic>
        <p:nvPicPr>
          <p:cNvPr id="270" name="Image 269">
            <a:extLst>
              <a:ext uri="{FF2B5EF4-FFF2-40B4-BE49-F238E27FC236}">
                <a16:creationId xmlns:a16="http://schemas.microsoft.com/office/drawing/2014/main" id="{B492EC74-E5DE-4F27-ACCA-1E517B5C7D5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9812" y="2461149"/>
            <a:ext cx="2700000" cy="1902926"/>
          </a:xfrm>
          <a:prstGeom prst="rect">
            <a:avLst/>
          </a:prstGeom>
        </p:spPr>
      </p:pic>
      <p:pic>
        <p:nvPicPr>
          <p:cNvPr id="271" name="Image 270">
            <a:extLst>
              <a:ext uri="{FF2B5EF4-FFF2-40B4-BE49-F238E27FC236}">
                <a16:creationId xmlns:a16="http://schemas.microsoft.com/office/drawing/2014/main" id="{EA3B2A6E-3FFB-4C37-9A38-8B48C21529F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9812" y="2461149"/>
            <a:ext cx="2700000" cy="1902926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7DC00EFF-88D4-4002-B08F-6FB58B79E40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0188" y="6834043"/>
            <a:ext cx="2700000" cy="1902926"/>
          </a:xfrm>
          <a:prstGeom prst="rect">
            <a:avLst/>
          </a:prstGeom>
        </p:spPr>
      </p:pic>
      <p:pic>
        <p:nvPicPr>
          <p:cNvPr id="151" name="Image 150">
            <a:extLst>
              <a:ext uri="{FF2B5EF4-FFF2-40B4-BE49-F238E27FC236}">
                <a16:creationId xmlns:a16="http://schemas.microsoft.com/office/drawing/2014/main" id="{6D4EC1A7-75A2-473D-931E-01BED25CC1D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0188" y="6834043"/>
            <a:ext cx="2700000" cy="1902926"/>
          </a:xfrm>
          <a:prstGeom prst="rect">
            <a:avLst/>
          </a:prstGeom>
        </p:spPr>
      </p:pic>
      <p:pic>
        <p:nvPicPr>
          <p:cNvPr id="152" name="Image 151">
            <a:extLst>
              <a:ext uri="{FF2B5EF4-FFF2-40B4-BE49-F238E27FC236}">
                <a16:creationId xmlns:a16="http://schemas.microsoft.com/office/drawing/2014/main" id="{922CEF50-CCDE-4389-930B-BBD9709655A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0188" y="6834043"/>
            <a:ext cx="2700000" cy="1902926"/>
          </a:xfrm>
          <a:prstGeom prst="rect">
            <a:avLst/>
          </a:prstGeom>
        </p:spPr>
      </p:pic>
      <p:pic>
        <p:nvPicPr>
          <p:cNvPr id="153" name="Image 152">
            <a:extLst>
              <a:ext uri="{FF2B5EF4-FFF2-40B4-BE49-F238E27FC236}">
                <a16:creationId xmlns:a16="http://schemas.microsoft.com/office/drawing/2014/main" id="{3A3A0133-0676-4A8C-A701-B9A982469FE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0188" y="6834043"/>
            <a:ext cx="2700000" cy="1902926"/>
          </a:xfrm>
          <a:prstGeom prst="rect">
            <a:avLst/>
          </a:prstGeom>
        </p:spPr>
      </p:pic>
      <p:pic>
        <p:nvPicPr>
          <p:cNvPr id="154" name="Image 153">
            <a:extLst>
              <a:ext uri="{FF2B5EF4-FFF2-40B4-BE49-F238E27FC236}">
                <a16:creationId xmlns:a16="http://schemas.microsoft.com/office/drawing/2014/main" id="{7B8BA56F-2044-47FC-94FA-AE53DB963B6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0188" y="6834043"/>
            <a:ext cx="2700000" cy="1902926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1423182B-7611-4156-97D2-DA5ACD540DD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0188" y="4653905"/>
            <a:ext cx="2700000" cy="1902926"/>
          </a:xfrm>
          <a:prstGeom prst="rect">
            <a:avLst/>
          </a:prstGeom>
        </p:spPr>
      </p:pic>
      <p:pic>
        <p:nvPicPr>
          <p:cNvPr id="145" name="Image 144">
            <a:extLst>
              <a:ext uri="{FF2B5EF4-FFF2-40B4-BE49-F238E27FC236}">
                <a16:creationId xmlns:a16="http://schemas.microsoft.com/office/drawing/2014/main" id="{405382AE-3842-4646-AF36-108A54F6F50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0188" y="4653905"/>
            <a:ext cx="2700000" cy="1902926"/>
          </a:xfrm>
          <a:prstGeom prst="rect">
            <a:avLst/>
          </a:prstGeom>
        </p:spPr>
      </p:pic>
      <p:pic>
        <p:nvPicPr>
          <p:cNvPr id="146" name="Image 145">
            <a:extLst>
              <a:ext uri="{FF2B5EF4-FFF2-40B4-BE49-F238E27FC236}">
                <a16:creationId xmlns:a16="http://schemas.microsoft.com/office/drawing/2014/main" id="{61B483FF-3127-482B-9DDD-30604808CD6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0188" y="4653905"/>
            <a:ext cx="2700000" cy="1902926"/>
          </a:xfrm>
          <a:prstGeom prst="rect">
            <a:avLst/>
          </a:prstGeom>
        </p:spPr>
      </p:pic>
      <p:pic>
        <p:nvPicPr>
          <p:cNvPr id="147" name="Image 146">
            <a:extLst>
              <a:ext uri="{FF2B5EF4-FFF2-40B4-BE49-F238E27FC236}">
                <a16:creationId xmlns:a16="http://schemas.microsoft.com/office/drawing/2014/main" id="{081B4314-4C3F-41E8-AEC6-2BE89AAC19B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0188" y="4653905"/>
            <a:ext cx="2700000" cy="1902926"/>
          </a:xfrm>
          <a:prstGeom prst="rect">
            <a:avLst/>
          </a:prstGeom>
        </p:spPr>
      </p:pic>
      <p:pic>
        <p:nvPicPr>
          <p:cNvPr id="148" name="Image 147">
            <a:extLst>
              <a:ext uri="{FF2B5EF4-FFF2-40B4-BE49-F238E27FC236}">
                <a16:creationId xmlns:a16="http://schemas.microsoft.com/office/drawing/2014/main" id="{D060F7A7-8879-4449-A820-3E780A93F8A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0188" y="4653905"/>
            <a:ext cx="2700000" cy="190292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F8C43239-4490-4C81-A053-D73E208F42A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0188" y="2455677"/>
            <a:ext cx="2700000" cy="1902926"/>
          </a:xfrm>
          <a:prstGeom prst="rect">
            <a:avLst/>
          </a:prstGeom>
        </p:spPr>
      </p:pic>
      <p:pic>
        <p:nvPicPr>
          <p:cNvPr id="139" name="Image 138">
            <a:extLst>
              <a:ext uri="{FF2B5EF4-FFF2-40B4-BE49-F238E27FC236}">
                <a16:creationId xmlns:a16="http://schemas.microsoft.com/office/drawing/2014/main" id="{EDFB412C-046C-4896-82C6-F65CBEEA1CD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0188" y="2455677"/>
            <a:ext cx="2700000" cy="1902926"/>
          </a:xfrm>
          <a:prstGeom prst="rect">
            <a:avLst/>
          </a:prstGeom>
        </p:spPr>
      </p:pic>
      <p:pic>
        <p:nvPicPr>
          <p:cNvPr id="140" name="Image 139">
            <a:extLst>
              <a:ext uri="{FF2B5EF4-FFF2-40B4-BE49-F238E27FC236}">
                <a16:creationId xmlns:a16="http://schemas.microsoft.com/office/drawing/2014/main" id="{F0EF5AF6-D04B-42A1-85B3-18AF84633CC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0188" y="2455677"/>
            <a:ext cx="2700000" cy="1902926"/>
          </a:xfrm>
          <a:prstGeom prst="rect">
            <a:avLst/>
          </a:prstGeom>
        </p:spPr>
      </p:pic>
      <p:pic>
        <p:nvPicPr>
          <p:cNvPr id="141" name="Image 140">
            <a:extLst>
              <a:ext uri="{FF2B5EF4-FFF2-40B4-BE49-F238E27FC236}">
                <a16:creationId xmlns:a16="http://schemas.microsoft.com/office/drawing/2014/main" id="{7B9BCF2F-9E59-44D4-969C-B72B60541F0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0188" y="2455677"/>
            <a:ext cx="2700000" cy="1902926"/>
          </a:xfrm>
          <a:prstGeom prst="rect">
            <a:avLst/>
          </a:prstGeom>
        </p:spPr>
      </p:pic>
      <p:pic>
        <p:nvPicPr>
          <p:cNvPr id="142" name="Image 141">
            <a:extLst>
              <a:ext uri="{FF2B5EF4-FFF2-40B4-BE49-F238E27FC236}">
                <a16:creationId xmlns:a16="http://schemas.microsoft.com/office/drawing/2014/main" id="{A399828D-0998-49EC-B2B4-6F31F0F0EF1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0188" y="2455677"/>
            <a:ext cx="2700000" cy="1902926"/>
          </a:xfrm>
          <a:prstGeom prst="rect">
            <a:avLst/>
          </a:prstGeom>
        </p:spPr>
      </p:pic>
      <p:grpSp>
        <p:nvGrpSpPr>
          <p:cNvPr id="16" name="Groupe 15"/>
          <p:cNvGrpSpPr/>
          <p:nvPr/>
        </p:nvGrpSpPr>
        <p:grpSpPr>
          <a:xfrm>
            <a:off x="12502656" y="-1658981"/>
            <a:ext cx="1264362" cy="1102184"/>
            <a:chOff x="12182024" y="-1835818"/>
            <a:chExt cx="1264362" cy="1102184"/>
          </a:xfrm>
        </p:grpSpPr>
        <p:grpSp>
          <p:nvGrpSpPr>
            <p:cNvPr id="15" name="Groupe 14"/>
            <p:cNvGrpSpPr/>
            <p:nvPr/>
          </p:nvGrpSpPr>
          <p:grpSpPr>
            <a:xfrm>
              <a:off x="12182024" y="-1835818"/>
              <a:ext cx="1260000" cy="1102184"/>
              <a:chOff x="12182024" y="-1835818"/>
              <a:chExt cx="1260000" cy="1102184"/>
            </a:xfrm>
          </p:grpSpPr>
          <p:pic>
            <p:nvPicPr>
              <p:cNvPr id="90" name="Image 89"/>
              <p:cNvPicPr>
                <a:picLocks noChangeAspect="1"/>
              </p:cNvPicPr>
              <p:nvPr/>
            </p:nvPicPr>
            <p:blipFill>
              <a:blip r:embed="rId8">
                <a:extLst>
                  <a:ext uri="{BEBA8EAE-BF5A-486C-A8C5-ECC9F3942E4B}">
                    <a14:imgProps xmlns:a14="http://schemas.microsoft.com/office/drawing/2010/main">
                      <a14:imgLayer r:embed="rId9">
                        <a14:imgEffect>
                          <a14:colorTemperature colorTemp="47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12182024" y="-1683012"/>
                <a:ext cx="1260000" cy="949378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190500" cap="sq">
                <a:noFill/>
                <a:miter lim="800000"/>
              </a:ln>
              <a:effectLst>
                <a:outerShdw blurRad="65000" dist="50800" dir="12900000" kx="195000" ky="145000" algn="tl" rotWithShape="0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360000"/>
                </a:camera>
                <a:lightRig rig="twoPt" dir="t">
                  <a:rot lat="0" lon="0" rev="7200000"/>
                </a:lightRig>
              </a:scene3d>
              <a:sp3d contourW="12700">
                <a:bevelT w="25400" h="19050"/>
                <a:contourClr>
                  <a:srgbClr val="969696"/>
                </a:contourClr>
              </a:sp3d>
            </p:spPr>
          </p:pic>
          <p:grpSp>
            <p:nvGrpSpPr>
              <p:cNvPr id="91" name="Groupe 90"/>
              <p:cNvGrpSpPr/>
              <p:nvPr/>
            </p:nvGrpSpPr>
            <p:grpSpPr>
              <a:xfrm rot="20124343">
                <a:off x="12528839" y="-1835818"/>
                <a:ext cx="179660" cy="326829"/>
                <a:chOff x="696000" y="909000"/>
                <a:chExt cx="939996" cy="1710000"/>
              </a:xfrm>
            </p:grpSpPr>
            <p:sp>
              <p:nvSpPr>
                <p:cNvPr id="92" name="Cylindre 91"/>
                <p:cNvSpPr/>
                <p:nvPr/>
              </p:nvSpPr>
              <p:spPr>
                <a:xfrm>
                  <a:off x="1165998" y="1848894"/>
                  <a:ext cx="45719" cy="770106"/>
                </a:xfrm>
                <a:prstGeom prst="ca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93" name="Cylindre 92"/>
                <p:cNvSpPr/>
                <p:nvPr/>
              </p:nvSpPr>
              <p:spPr>
                <a:xfrm>
                  <a:off x="828498" y="996447"/>
                  <a:ext cx="675000" cy="945000"/>
                </a:xfrm>
                <a:prstGeom prst="can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94" name="Ellipse 93"/>
                <p:cNvSpPr/>
                <p:nvPr/>
              </p:nvSpPr>
              <p:spPr>
                <a:xfrm>
                  <a:off x="696000" y="1668894"/>
                  <a:ext cx="939996" cy="36000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95" name="Ellipse 94"/>
                <p:cNvSpPr/>
                <p:nvPr/>
              </p:nvSpPr>
              <p:spPr>
                <a:xfrm>
                  <a:off x="760998" y="909000"/>
                  <a:ext cx="810000" cy="36000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</p:grpSp>
        </p:grpSp>
        <p:sp>
          <p:nvSpPr>
            <p:cNvPr id="89" name="ZoneTexte 88"/>
            <p:cNvSpPr txBox="1"/>
            <p:nvPr/>
          </p:nvSpPr>
          <p:spPr>
            <a:xfrm rot="21238411">
              <a:off x="12212543" y="-1509606"/>
              <a:ext cx="12338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latin typeface="Bradley Hand ITC" panose="03070402050302030203" pitchFamily="66" charset="0"/>
                </a:rPr>
                <a:t>Activité </a:t>
              </a:r>
              <a:r>
                <a:rPr lang="fr-FR" sz="1200" dirty="0">
                  <a:latin typeface="Bradley Hand ITC" panose="03070402050302030203" pitchFamily="66" charset="0"/>
                </a:rPr>
                <a:t>: 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Durée</a:t>
              </a:r>
              <a:r>
                <a:rPr lang="fr-FR" sz="1200" dirty="0">
                  <a:latin typeface="Bradley Hand ITC" panose="03070402050302030203" pitchFamily="66" charset="0"/>
                </a:rPr>
                <a:t> :  min.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 </a:t>
              </a:r>
            </a:p>
          </p:txBody>
        </p:sp>
      </p:grpSp>
      <p:grpSp>
        <p:nvGrpSpPr>
          <p:cNvPr id="189" name="Groupe 188"/>
          <p:cNvGrpSpPr/>
          <p:nvPr/>
        </p:nvGrpSpPr>
        <p:grpSpPr>
          <a:xfrm>
            <a:off x="12562810" y="793838"/>
            <a:ext cx="1264362" cy="1102184"/>
            <a:chOff x="12182024" y="-1835818"/>
            <a:chExt cx="1264362" cy="1102184"/>
          </a:xfrm>
        </p:grpSpPr>
        <p:grpSp>
          <p:nvGrpSpPr>
            <p:cNvPr id="190" name="Groupe 189"/>
            <p:cNvGrpSpPr/>
            <p:nvPr/>
          </p:nvGrpSpPr>
          <p:grpSpPr>
            <a:xfrm>
              <a:off x="12182024" y="-1835818"/>
              <a:ext cx="1260000" cy="1102184"/>
              <a:chOff x="12182024" y="-1835818"/>
              <a:chExt cx="1260000" cy="1102184"/>
            </a:xfrm>
          </p:grpSpPr>
          <p:pic>
            <p:nvPicPr>
              <p:cNvPr id="192" name="Image 191"/>
              <p:cNvPicPr>
                <a:picLocks noChangeAspect="1"/>
              </p:cNvPicPr>
              <p:nvPr/>
            </p:nvPicPr>
            <p:blipFill>
              <a:blip r:embed="rId8">
                <a:extLst>
                  <a:ext uri="{BEBA8EAE-BF5A-486C-A8C5-ECC9F3942E4B}">
                    <a14:imgProps xmlns:a14="http://schemas.microsoft.com/office/drawing/2010/main">
                      <a14:imgLayer r:embed="rId9">
                        <a14:imgEffect>
                          <a14:colorTemperature colorTemp="47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12182024" y="-1683012"/>
                <a:ext cx="1260000" cy="949378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190500" cap="sq">
                <a:noFill/>
                <a:miter lim="800000"/>
              </a:ln>
              <a:effectLst>
                <a:outerShdw blurRad="65000" dist="50800" dir="12900000" kx="195000" ky="145000" algn="tl" rotWithShape="0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360000"/>
                </a:camera>
                <a:lightRig rig="twoPt" dir="t">
                  <a:rot lat="0" lon="0" rev="7200000"/>
                </a:lightRig>
              </a:scene3d>
              <a:sp3d contourW="12700">
                <a:bevelT w="25400" h="19050"/>
                <a:contourClr>
                  <a:srgbClr val="969696"/>
                </a:contourClr>
              </a:sp3d>
            </p:spPr>
          </p:pic>
          <p:grpSp>
            <p:nvGrpSpPr>
              <p:cNvPr id="193" name="Groupe 192"/>
              <p:cNvGrpSpPr/>
              <p:nvPr/>
            </p:nvGrpSpPr>
            <p:grpSpPr>
              <a:xfrm rot="20124343">
                <a:off x="12528839" y="-1835818"/>
                <a:ext cx="179660" cy="326829"/>
                <a:chOff x="696000" y="909000"/>
                <a:chExt cx="939996" cy="1710000"/>
              </a:xfrm>
            </p:grpSpPr>
            <p:sp>
              <p:nvSpPr>
                <p:cNvPr id="194" name="Cylindre 193"/>
                <p:cNvSpPr/>
                <p:nvPr/>
              </p:nvSpPr>
              <p:spPr>
                <a:xfrm>
                  <a:off x="1165998" y="1848894"/>
                  <a:ext cx="45719" cy="770106"/>
                </a:xfrm>
                <a:prstGeom prst="ca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195" name="Cylindre 194"/>
                <p:cNvSpPr/>
                <p:nvPr/>
              </p:nvSpPr>
              <p:spPr>
                <a:xfrm>
                  <a:off x="828498" y="996447"/>
                  <a:ext cx="675000" cy="945000"/>
                </a:xfrm>
                <a:prstGeom prst="can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196" name="Ellipse 195"/>
                <p:cNvSpPr/>
                <p:nvPr/>
              </p:nvSpPr>
              <p:spPr>
                <a:xfrm>
                  <a:off x="696000" y="1668894"/>
                  <a:ext cx="939996" cy="36000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197" name="Ellipse 196"/>
                <p:cNvSpPr/>
                <p:nvPr/>
              </p:nvSpPr>
              <p:spPr>
                <a:xfrm>
                  <a:off x="760998" y="909000"/>
                  <a:ext cx="810000" cy="36000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</p:grpSp>
        </p:grpSp>
        <p:sp>
          <p:nvSpPr>
            <p:cNvPr id="191" name="ZoneTexte 190"/>
            <p:cNvSpPr txBox="1"/>
            <p:nvPr/>
          </p:nvSpPr>
          <p:spPr>
            <a:xfrm rot="21238411">
              <a:off x="12212543" y="-1509606"/>
              <a:ext cx="12338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latin typeface="Bradley Hand ITC" panose="03070402050302030203" pitchFamily="66" charset="0"/>
                </a:rPr>
                <a:t>Activité </a:t>
              </a:r>
              <a:r>
                <a:rPr lang="fr-FR" sz="1200" dirty="0">
                  <a:latin typeface="Bradley Hand ITC" panose="03070402050302030203" pitchFamily="66" charset="0"/>
                </a:rPr>
                <a:t>: 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Durée</a:t>
              </a:r>
              <a:r>
                <a:rPr lang="fr-FR" sz="1200" dirty="0">
                  <a:latin typeface="Bradley Hand ITC" panose="03070402050302030203" pitchFamily="66" charset="0"/>
                </a:rPr>
                <a:t> :  min.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 </a:t>
              </a:r>
            </a:p>
          </p:txBody>
        </p:sp>
      </p:grpSp>
      <p:grpSp>
        <p:nvGrpSpPr>
          <p:cNvPr id="198" name="Groupe 197"/>
          <p:cNvGrpSpPr/>
          <p:nvPr/>
        </p:nvGrpSpPr>
        <p:grpSpPr>
          <a:xfrm>
            <a:off x="12532486" y="-433431"/>
            <a:ext cx="1264362" cy="1102184"/>
            <a:chOff x="12182024" y="-1835818"/>
            <a:chExt cx="1264362" cy="1102184"/>
          </a:xfrm>
        </p:grpSpPr>
        <p:grpSp>
          <p:nvGrpSpPr>
            <p:cNvPr id="199" name="Groupe 198"/>
            <p:cNvGrpSpPr/>
            <p:nvPr/>
          </p:nvGrpSpPr>
          <p:grpSpPr>
            <a:xfrm>
              <a:off x="12182024" y="-1835818"/>
              <a:ext cx="1260000" cy="1102184"/>
              <a:chOff x="12182024" y="-1835818"/>
              <a:chExt cx="1260000" cy="1102184"/>
            </a:xfrm>
          </p:grpSpPr>
          <p:pic>
            <p:nvPicPr>
              <p:cNvPr id="201" name="Image 200"/>
              <p:cNvPicPr>
                <a:picLocks noChangeAspect="1"/>
              </p:cNvPicPr>
              <p:nvPr/>
            </p:nvPicPr>
            <p:blipFill>
              <a:blip r:embed="rId8">
                <a:extLst>
                  <a:ext uri="{BEBA8EAE-BF5A-486C-A8C5-ECC9F3942E4B}">
                    <a14:imgProps xmlns:a14="http://schemas.microsoft.com/office/drawing/2010/main">
                      <a14:imgLayer r:embed="rId9">
                        <a14:imgEffect>
                          <a14:colorTemperature colorTemp="47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12182024" y="-1683012"/>
                <a:ext cx="1260000" cy="949378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190500" cap="sq">
                <a:noFill/>
                <a:miter lim="800000"/>
              </a:ln>
              <a:effectLst>
                <a:outerShdw blurRad="65000" dist="50800" dir="12900000" kx="195000" ky="145000" algn="tl" rotWithShape="0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360000"/>
                </a:camera>
                <a:lightRig rig="twoPt" dir="t">
                  <a:rot lat="0" lon="0" rev="7200000"/>
                </a:lightRig>
              </a:scene3d>
              <a:sp3d contourW="12700">
                <a:bevelT w="25400" h="19050"/>
                <a:contourClr>
                  <a:srgbClr val="969696"/>
                </a:contourClr>
              </a:sp3d>
            </p:spPr>
          </p:pic>
          <p:grpSp>
            <p:nvGrpSpPr>
              <p:cNvPr id="202" name="Groupe 201"/>
              <p:cNvGrpSpPr/>
              <p:nvPr/>
            </p:nvGrpSpPr>
            <p:grpSpPr>
              <a:xfrm rot="20124343">
                <a:off x="12528839" y="-1835818"/>
                <a:ext cx="179660" cy="326829"/>
                <a:chOff x="696000" y="909000"/>
                <a:chExt cx="939996" cy="1710000"/>
              </a:xfrm>
            </p:grpSpPr>
            <p:sp>
              <p:nvSpPr>
                <p:cNvPr id="203" name="Cylindre 202"/>
                <p:cNvSpPr/>
                <p:nvPr/>
              </p:nvSpPr>
              <p:spPr>
                <a:xfrm>
                  <a:off x="1165998" y="1848894"/>
                  <a:ext cx="45719" cy="770106"/>
                </a:xfrm>
                <a:prstGeom prst="ca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04" name="Cylindre 203"/>
                <p:cNvSpPr/>
                <p:nvPr/>
              </p:nvSpPr>
              <p:spPr>
                <a:xfrm>
                  <a:off x="828498" y="996447"/>
                  <a:ext cx="675000" cy="945000"/>
                </a:xfrm>
                <a:prstGeom prst="can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05" name="Ellipse 204"/>
                <p:cNvSpPr/>
                <p:nvPr/>
              </p:nvSpPr>
              <p:spPr>
                <a:xfrm>
                  <a:off x="696000" y="1668894"/>
                  <a:ext cx="939996" cy="36000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06" name="Ellipse 205"/>
                <p:cNvSpPr/>
                <p:nvPr/>
              </p:nvSpPr>
              <p:spPr>
                <a:xfrm>
                  <a:off x="760998" y="909000"/>
                  <a:ext cx="810000" cy="36000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</p:grpSp>
        </p:grpSp>
        <p:sp>
          <p:nvSpPr>
            <p:cNvPr id="200" name="ZoneTexte 199"/>
            <p:cNvSpPr txBox="1"/>
            <p:nvPr/>
          </p:nvSpPr>
          <p:spPr>
            <a:xfrm rot="21238411">
              <a:off x="12212543" y="-1509606"/>
              <a:ext cx="12338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latin typeface="Bradley Hand ITC" panose="03070402050302030203" pitchFamily="66" charset="0"/>
                </a:rPr>
                <a:t>Activité </a:t>
              </a:r>
              <a:r>
                <a:rPr lang="fr-FR" sz="1200" dirty="0">
                  <a:latin typeface="Bradley Hand ITC" panose="03070402050302030203" pitchFamily="66" charset="0"/>
                </a:rPr>
                <a:t>: 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Durée</a:t>
              </a:r>
              <a:r>
                <a:rPr lang="fr-FR" sz="1200" dirty="0">
                  <a:latin typeface="Bradley Hand ITC" panose="03070402050302030203" pitchFamily="66" charset="0"/>
                </a:rPr>
                <a:t> :  min.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 </a:t>
              </a:r>
            </a:p>
          </p:txBody>
        </p:sp>
      </p:grpSp>
      <p:grpSp>
        <p:nvGrpSpPr>
          <p:cNvPr id="69" name="Groupe 68"/>
          <p:cNvGrpSpPr/>
          <p:nvPr/>
        </p:nvGrpSpPr>
        <p:grpSpPr>
          <a:xfrm>
            <a:off x="-1638592" y="-1955678"/>
            <a:ext cx="1262713" cy="1892148"/>
            <a:chOff x="12664706" y="4825378"/>
            <a:chExt cx="1262713" cy="1699392"/>
          </a:xfrm>
        </p:grpSpPr>
        <p:grpSp>
          <p:nvGrpSpPr>
            <p:cNvPr id="70" name="Groupe 69"/>
            <p:cNvGrpSpPr/>
            <p:nvPr/>
          </p:nvGrpSpPr>
          <p:grpSpPr>
            <a:xfrm>
              <a:off x="12664706" y="4825378"/>
              <a:ext cx="1260000" cy="1699392"/>
              <a:chOff x="12664706" y="4825378"/>
              <a:chExt cx="1260000" cy="1699392"/>
            </a:xfrm>
          </p:grpSpPr>
          <p:pic>
            <p:nvPicPr>
              <p:cNvPr id="72" name="Image 71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2664706" y="4978184"/>
                <a:ext cx="1260000" cy="154658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190500" cap="sq">
                <a:noFill/>
                <a:miter lim="800000"/>
              </a:ln>
              <a:effectLst>
                <a:outerShdw blurRad="65000" dist="50800" dir="12900000" kx="195000" ky="145000" algn="tl" rotWithShape="0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360000"/>
                </a:camera>
                <a:lightRig rig="twoPt" dir="t">
                  <a:rot lat="0" lon="0" rev="7200000"/>
                </a:lightRig>
              </a:scene3d>
              <a:sp3d contourW="12700">
                <a:bevelT w="25400" h="19050"/>
                <a:contourClr>
                  <a:srgbClr val="969696"/>
                </a:contourClr>
              </a:sp3d>
            </p:spPr>
          </p:pic>
          <p:grpSp>
            <p:nvGrpSpPr>
              <p:cNvPr id="73" name="Groupe 72"/>
              <p:cNvGrpSpPr/>
              <p:nvPr/>
            </p:nvGrpSpPr>
            <p:grpSpPr>
              <a:xfrm rot="20124343">
                <a:off x="13011521" y="4825378"/>
                <a:ext cx="179660" cy="326829"/>
                <a:chOff x="696000" y="909000"/>
                <a:chExt cx="939996" cy="1710000"/>
              </a:xfrm>
            </p:grpSpPr>
            <p:sp>
              <p:nvSpPr>
                <p:cNvPr id="74" name="Cylindre 73"/>
                <p:cNvSpPr/>
                <p:nvPr/>
              </p:nvSpPr>
              <p:spPr>
                <a:xfrm>
                  <a:off x="1165998" y="1848894"/>
                  <a:ext cx="45719" cy="770106"/>
                </a:xfrm>
                <a:prstGeom prst="ca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75" name="Cylindre 74"/>
                <p:cNvSpPr/>
                <p:nvPr/>
              </p:nvSpPr>
              <p:spPr>
                <a:xfrm>
                  <a:off x="828498" y="996447"/>
                  <a:ext cx="675000" cy="945000"/>
                </a:xfrm>
                <a:prstGeom prst="can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76" name="Ellipse 75"/>
                <p:cNvSpPr/>
                <p:nvPr/>
              </p:nvSpPr>
              <p:spPr>
                <a:xfrm>
                  <a:off x="696000" y="1668894"/>
                  <a:ext cx="939996" cy="36000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77" name="Ellipse 76"/>
                <p:cNvSpPr/>
                <p:nvPr/>
              </p:nvSpPr>
              <p:spPr>
                <a:xfrm>
                  <a:off x="760998" y="909000"/>
                  <a:ext cx="810000" cy="36000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</p:grpSp>
        </p:grpSp>
        <p:sp>
          <p:nvSpPr>
            <p:cNvPr id="71" name="ZoneTexte 70"/>
            <p:cNvSpPr txBox="1"/>
            <p:nvPr/>
          </p:nvSpPr>
          <p:spPr>
            <a:xfrm rot="21238411">
              <a:off x="12682061" y="5081644"/>
              <a:ext cx="1245358" cy="1378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latin typeface="Bradley Hand ITC" panose="03070402050302030203" pitchFamily="66" charset="0"/>
                </a:rPr>
                <a:t>Durée</a:t>
              </a:r>
              <a:r>
                <a:rPr lang="fr-FR" sz="1200" dirty="0">
                  <a:latin typeface="Bradley Hand ITC" panose="03070402050302030203" pitchFamily="66" charset="0"/>
                </a:rPr>
                <a:t> :  min.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Outil </a:t>
              </a:r>
              <a:r>
                <a:rPr lang="fr-FR" sz="1200" dirty="0">
                  <a:latin typeface="Bradley Hand ITC" panose="03070402050302030203" pitchFamily="66" charset="0"/>
                </a:rPr>
                <a:t>: 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Modalité :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Vidéoprojecteur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Salle info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Ordi </a:t>
              </a:r>
              <a:r>
                <a:rPr lang="fr-FR" sz="1200" dirty="0" err="1">
                  <a:latin typeface="Bradley Hand ITC" panose="03070402050302030203" pitchFamily="66" charset="0"/>
                </a:rPr>
                <a:t>indiv</a:t>
              </a:r>
              <a:r>
                <a:rPr lang="fr-FR" sz="1200" dirty="0">
                  <a:latin typeface="Bradley Hand ITC" panose="03070402050302030203" pitchFamily="66" charset="0"/>
                </a:rPr>
                <a:t>, Tablette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SAMR</a:t>
              </a:r>
              <a:r>
                <a:rPr lang="fr-FR" sz="1200" dirty="0">
                  <a:latin typeface="Bradley Hand ITC" panose="03070402050302030203" pitchFamily="66" charset="0"/>
                </a:rPr>
                <a:t> :</a:t>
              </a:r>
            </a:p>
          </p:txBody>
        </p:sp>
      </p:grpSp>
      <p:grpSp>
        <p:nvGrpSpPr>
          <p:cNvPr id="207" name="Groupe 206"/>
          <p:cNvGrpSpPr/>
          <p:nvPr/>
        </p:nvGrpSpPr>
        <p:grpSpPr>
          <a:xfrm>
            <a:off x="149799" y="-1955678"/>
            <a:ext cx="1262713" cy="1892148"/>
            <a:chOff x="12664706" y="4825378"/>
            <a:chExt cx="1262713" cy="1699392"/>
          </a:xfrm>
        </p:grpSpPr>
        <p:grpSp>
          <p:nvGrpSpPr>
            <p:cNvPr id="208" name="Groupe 207"/>
            <p:cNvGrpSpPr/>
            <p:nvPr/>
          </p:nvGrpSpPr>
          <p:grpSpPr>
            <a:xfrm>
              <a:off x="12664706" y="4825378"/>
              <a:ext cx="1260000" cy="1699392"/>
              <a:chOff x="12664706" y="4825378"/>
              <a:chExt cx="1260000" cy="1699392"/>
            </a:xfrm>
          </p:grpSpPr>
          <p:pic>
            <p:nvPicPr>
              <p:cNvPr id="210" name="Image 209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2664706" y="4978184"/>
                <a:ext cx="1260000" cy="154658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190500" cap="sq">
                <a:noFill/>
                <a:miter lim="800000"/>
              </a:ln>
              <a:effectLst>
                <a:outerShdw blurRad="65000" dist="50800" dir="12900000" kx="195000" ky="145000" algn="tl" rotWithShape="0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360000"/>
                </a:camera>
                <a:lightRig rig="twoPt" dir="t">
                  <a:rot lat="0" lon="0" rev="7200000"/>
                </a:lightRig>
              </a:scene3d>
              <a:sp3d contourW="12700">
                <a:bevelT w="25400" h="19050"/>
                <a:contourClr>
                  <a:srgbClr val="969696"/>
                </a:contourClr>
              </a:sp3d>
            </p:spPr>
          </p:pic>
          <p:grpSp>
            <p:nvGrpSpPr>
              <p:cNvPr id="211" name="Groupe 210"/>
              <p:cNvGrpSpPr/>
              <p:nvPr/>
            </p:nvGrpSpPr>
            <p:grpSpPr>
              <a:xfrm rot="20124343">
                <a:off x="13011521" y="4825378"/>
                <a:ext cx="179660" cy="326829"/>
                <a:chOff x="696000" y="909000"/>
                <a:chExt cx="939996" cy="1710000"/>
              </a:xfrm>
            </p:grpSpPr>
            <p:sp>
              <p:nvSpPr>
                <p:cNvPr id="212" name="Cylindre 211"/>
                <p:cNvSpPr/>
                <p:nvPr/>
              </p:nvSpPr>
              <p:spPr>
                <a:xfrm>
                  <a:off x="1165998" y="1848894"/>
                  <a:ext cx="45719" cy="770106"/>
                </a:xfrm>
                <a:prstGeom prst="ca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13" name="Cylindre 212"/>
                <p:cNvSpPr/>
                <p:nvPr/>
              </p:nvSpPr>
              <p:spPr>
                <a:xfrm>
                  <a:off x="828498" y="996447"/>
                  <a:ext cx="675000" cy="945000"/>
                </a:xfrm>
                <a:prstGeom prst="can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14" name="Ellipse 213"/>
                <p:cNvSpPr/>
                <p:nvPr/>
              </p:nvSpPr>
              <p:spPr>
                <a:xfrm>
                  <a:off x="696000" y="1668894"/>
                  <a:ext cx="939996" cy="36000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15" name="Ellipse 214"/>
                <p:cNvSpPr/>
                <p:nvPr/>
              </p:nvSpPr>
              <p:spPr>
                <a:xfrm>
                  <a:off x="760998" y="909000"/>
                  <a:ext cx="810000" cy="36000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</p:grpSp>
        </p:grpSp>
        <p:sp>
          <p:nvSpPr>
            <p:cNvPr id="209" name="ZoneTexte 208"/>
            <p:cNvSpPr txBox="1"/>
            <p:nvPr/>
          </p:nvSpPr>
          <p:spPr>
            <a:xfrm rot="21238411">
              <a:off x="12682061" y="5081644"/>
              <a:ext cx="1245358" cy="1378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latin typeface="Bradley Hand ITC" panose="03070402050302030203" pitchFamily="66" charset="0"/>
                </a:rPr>
                <a:t>Durée</a:t>
              </a:r>
              <a:r>
                <a:rPr lang="fr-FR" sz="1200" dirty="0">
                  <a:latin typeface="Bradley Hand ITC" panose="03070402050302030203" pitchFamily="66" charset="0"/>
                </a:rPr>
                <a:t> :  min.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Outil </a:t>
              </a:r>
              <a:r>
                <a:rPr lang="fr-FR" sz="1200" dirty="0">
                  <a:latin typeface="Bradley Hand ITC" panose="03070402050302030203" pitchFamily="66" charset="0"/>
                </a:rPr>
                <a:t>: 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Modalité :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Vidéoprojecteur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Salle info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Ordi </a:t>
              </a:r>
              <a:r>
                <a:rPr lang="fr-FR" sz="1200" dirty="0" err="1">
                  <a:latin typeface="Bradley Hand ITC" panose="03070402050302030203" pitchFamily="66" charset="0"/>
                </a:rPr>
                <a:t>indiv</a:t>
              </a:r>
              <a:r>
                <a:rPr lang="fr-FR" sz="1200" dirty="0">
                  <a:latin typeface="Bradley Hand ITC" panose="03070402050302030203" pitchFamily="66" charset="0"/>
                </a:rPr>
                <a:t>, Tablette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SAMR</a:t>
              </a:r>
              <a:r>
                <a:rPr lang="fr-FR" sz="1200" dirty="0">
                  <a:latin typeface="Bradley Hand ITC" panose="03070402050302030203" pitchFamily="66" charset="0"/>
                </a:rPr>
                <a:t> :</a:t>
              </a:r>
            </a:p>
          </p:txBody>
        </p:sp>
      </p:grpSp>
      <p:grpSp>
        <p:nvGrpSpPr>
          <p:cNvPr id="216" name="Groupe 215"/>
          <p:cNvGrpSpPr/>
          <p:nvPr/>
        </p:nvGrpSpPr>
        <p:grpSpPr>
          <a:xfrm>
            <a:off x="1938190" y="-1955678"/>
            <a:ext cx="1262713" cy="1892148"/>
            <a:chOff x="12664706" y="4825378"/>
            <a:chExt cx="1262713" cy="1699392"/>
          </a:xfrm>
        </p:grpSpPr>
        <p:grpSp>
          <p:nvGrpSpPr>
            <p:cNvPr id="217" name="Groupe 216"/>
            <p:cNvGrpSpPr/>
            <p:nvPr/>
          </p:nvGrpSpPr>
          <p:grpSpPr>
            <a:xfrm>
              <a:off x="12664706" y="4825378"/>
              <a:ext cx="1260000" cy="1699392"/>
              <a:chOff x="12664706" y="4825378"/>
              <a:chExt cx="1260000" cy="1699392"/>
            </a:xfrm>
          </p:grpSpPr>
          <p:pic>
            <p:nvPicPr>
              <p:cNvPr id="219" name="Image 218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2664706" y="4978184"/>
                <a:ext cx="1260000" cy="154658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190500" cap="sq">
                <a:noFill/>
                <a:miter lim="800000"/>
              </a:ln>
              <a:effectLst>
                <a:outerShdw blurRad="65000" dist="50800" dir="12900000" kx="195000" ky="145000" algn="tl" rotWithShape="0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360000"/>
                </a:camera>
                <a:lightRig rig="twoPt" dir="t">
                  <a:rot lat="0" lon="0" rev="7200000"/>
                </a:lightRig>
              </a:scene3d>
              <a:sp3d contourW="12700">
                <a:bevelT w="25400" h="19050"/>
                <a:contourClr>
                  <a:srgbClr val="969696"/>
                </a:contourClr>
              </a:sp3d>
            </p:spPr>
          </p:pic>
          <p:grpSp>
            <p:nvGrpSpPr>
              <p:cNvPr id="220" name="Groupe 219"/>
              <p:cNvGrpSpPr/>
              <p:nvPr/>
            </p:nvGrpSpPr>
            <p:grpSpPr>
              <a:xfrm rot="20124343">
                <a:off x="13011521" y="4825378"/>
                <a:ext cx="179660" cy="326829"/>
                <a:chOff x="696000" y="909000"/>
                <a:chExt cx="939996" cy="1710000"/>
              </a:xfrm>
            </p:grpSpPr>
            <p:sp>
              <p:nvSpPr>
                <p:cNvPr id="221" name="Cylindre 220"/>
                <p:cNvSpPr/>
                <p:nvPr/>
              </p:nvSpPr>
              <p:spPr>
                <a:xfrm>
                  <a:off x="1165998" y="1848894"/>
                  <a:ext cx="45719" cy="770106"/>
                </a:xfrm>
                <a:prstGeom prst="ca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22" name="Cylindre 221"/>
                <p:cNvSpPr/>
                <p:nvPr/>
              </p:nvSpPr>
              <p:spPr>
                <a:xfrm>
                  <a:off x="828498" y="996447"/>
                  <a:ext cx="675000" cy="945000"/>
                </a:xfrm>
                <a:prstGeom prst="can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23" name="Ellipse 222"/>
                <p:cNvSpPr/>
                <p:nvPr/>
              </p:nvSpPr>
              <p:spPr>
                <a:xfrm>
                  <a:off x="696000" y="1668894"/>
                  <a:ext cx="939996" cy="36000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24" name="Ellipse 223"/>
                <p:cNvSpPr/>
                <p:nvPr/>
              </p:nvSpPr>
              <p:spPr>
                <a:xfrm>
                  <a:off x="760998" y="909000"/>
                  <a:ext cx="810000" cy="36000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</p:grpSp>
        </p:grpSp>
        <p:sp>
          <p:nvSpPr>
            <p:cNvPr id="218" name="ZoneTexte 217"/>
            <p:cNvSpPr txBox="1"/>
            <p:nvPr/>
          </p:nvSpPr>
          <p:spPr>
            <a:xfrm rot="21238411">
              <a:off x="12682061" y="5081644"/>
              <a:ext cx="1245358" cy="1378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latin typeface="Bradley Hand ITC" panose="03070402050302030203" pitchFamily="66" charset="0"/>
                </a:rPr>
                <a:t>Durée</a:t>
              </a:r>
              <a:r>
                <a:rPr lang="fr-FR" sz="1200" dirty="0">
                  <a:latin typeface="Bradley Hand ITC" panose="03070402050302030203" pitchFamily="66" charset="0"/>
                </a:rPr>
                <a:t> :  min.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Outil </a:t>
              </a:r>
              <a:r>
                <a:rPr lang="fr-FR" sz="1200" dirty="0">
                  <a:latin typeface="Bradley Hand ITC" panose="03070402050302030203" pitchFamily="66" charset="0"/>
                </a:rPr>
                <a:t>: 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Modalité :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Vidéoprojecteur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Salle info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Ordi </a:t>
              </a:r>
              <a:r>
                <a:rPr lang="fr-FR" sz="1200" dirty="0" err="1">
                  <a:latin typeface="Bradley Hand ITC" panose="03070402050302030203" pitchFamily="66" charset="0"/>
                </a:rPr>
                <a:t>indiv</a:t>
              </a:r>
              <a:r>
                <a:rPr lang="fr-FR" sz="1200" dirty="0">
                  <a:latin typeface="Bradley Hand ITC" panose="03070402050302030203" pitchFamily="66" charset="0"/>
                </a:rPr>
                <a:t>, Tablette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SAMR</a:t>
              </a:r>
              <a:r>
                <a:rPr lang="fr-FR" sz="1200" dirty="0">
                  <a:latin typeface="Bradley Hand ITC" panose="03070402050302030203" pitchFamily="66" charset="0"/>
                </a:rPr>
                <a:t> :</a:t>
              </a:r>
            </a:p>
          </p:txBody>
        </p:sp>
      </p:grpSp>
      <p:grpSp>
        <p:nvGrpSpPr>
          <p:cNvPr id="225" name="Groupe 224"/>
          <p:cNvGrpSpPr/>
          <p:nvPr/>
        </p:nvGrpSpPr>
        <p:grpSpPr>
          <a:xfrm>
            <a:off x="3726581" y="-1955678"/>
            <a:ext cx="1262713" cy="1892148"/>
            <a:chOff x="12664706" y="4825378"/>
            <a:chExt cx="1262713" cy="1699392"/>
          </a:xfrm>
        </p:grpSpPr>
        <p:grpSp>
          <p:nvGrpSpPr>
            <p:cNvPr id="226" name="Groupe 225"/>
            <p:cNvGrpSpPr/>
            <p:nvPr/>
          </p:nvGrpSpPr>
          <p:grpSpPr>
            <a:xfrm>
              <a:off x="12664706" y="4825378"/>
              <a:ext cx="1260000" cy="1699392"/>
              <a:chOff x="12664706" y="4825378"/>
              <a:chExt cx="1260000" cy="1699392"/>
            </a:xfrm>
          </p:grpSpPr>
          <p:pic>
            <p:nvPicPr>
              <p:cNvPr id="228" name="Image 227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2664706" y="4978184"/>
                <a:ext cx="1260000" cy="154658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190500" cap="sq">
                <a:noFill/>
                <a:miter lim="800000"/>
              </a:ln>
              <a:effectLst>
                <a:outerShdw blurRad="65000" dist="50800" dir="12900000" kx="195000" ky="145000" algn="tl" rotWithShape="0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360000"/>
                </a:camera>
                <a:lightRig rig="twoPt" dir="t">
                  <a:rot lat="0" lon="0" rev="7200000"/>
                </a:lightRig>
              </a:scene3d>
              <a:sp3d contourW="12700">
                <a:bevelT w="25400" h="19050"/>
                <a:contourClr>
                  <a:srgbClr val="969696"/>
                </a:contourClr>
              </a:sp3d>
            </p:spPr>
          </p:pic>
          <p:grpSp>
            <p:nvGrpSpPr>
              <p:cNvPr id="229" name="Groupe 228"/>
              <p:cNvGrpSpPr/>
              <p:nvPr/>
            </p:nvGrpSpPr>
            <p:grpSpPr>
              <a:xfrm rot="20124343">
                <a:off x="13011521" y="4825378"/>
                <a:ext cx="179660" cy="326829"/>
                <a:chOff x="696000" y="909000"/>
                <a:chExt cx="939996" cy="1710000"/>
              </a:xfrm>
            </p:grpSpPr>
            <p:sp>
              <p:nvSpPr>
                <p:cNvPr id="230" name="Cylindre 229"/>
                <p:cNvSpPr/>
                <p:nvPr/>
              </p:nvSpPr>
              <p:spPr>
                <a:xfrm>
                  <a:off x="1165998" y="1848894"/>
                  <a:ext cx="45719" cy="770106"/>
                </a:xfrm>
                <a:prstGeom prst="ca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31" name="Cylindre 230"/>
                <p:cNvSpPr/>
                <p:nvPr/>
              </p:nvSpPr>
              <p:spPr>
                <a:xfrm>
                  <a:off x="828498" y="996447"/>
                  <a:ext cx="675000" cy="945000"/>
                </a:xfrm>
                <a:prstGeom prst="can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32" name="Ellipse 231"/>
                <p:cNvSpPr/>
                <p:nvPr/>
              </p:nvSpPr>
              <p:spPr>
                <a:xfrm>
                  <a:off x="696000" y="1668894"/>
                  <a:ext cx="939996" cy="36000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33" name="Ellipse 232"/>
                <p:cNvSpPr/>
                <p:nvPr/>
              </p:nvSpPr>
              <p:spPr>
                <a:xfrm>
                  <a:off x="760998" y="909000"/>
                  <a:ext cx="810000" cy="36000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</p:grpSp>
        </p:grpSp>
        <p:sp>
          <p:nvSpPr>
            <p:cNvPr id="227" name="ZoneTexte 226"/>
            <p:cNvSpPr txBox="1"/>
            <p:nvPr/>
          </p:nvSpPr>
          <p:spPr>
            <a:xfrm rot="21238411">
              <a:off x="12682061" y="5081644"/>
              <a:ext cx="1245358" cy="1378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latin typeface="Bradley Hand ITC" panose="03070402050302030203" pitchFamily="66" charset="0"/>
                </a:rPr>
                <a:t>Durée</a:t>
              </a:r>
              <a:r>
                <a:rPr lang="fr-FR" sz="1200" dirty="0">
                  <a:latin typeface="Bradley Hand ITC" panose="03070402050302030203" pitchFamily="66" charset="0"/>
                </a:rPr>
                <a:t> :  min.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Outil </a:t>
              </a:r>
              <a:r>
                <a:rPr lang="fr-FR" sz="1200" dirty="0">
                  <a:latin typeface="Bradley Hand ITC" panose="03070402050302030203" pitchFamily="66" charset="0"/>
                </a:rPr>
                <a:t>: 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Modalité :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Vidéoprojecteur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Salle info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Ordi </a:t>
              </a:r>
              <a:r>
                <a:rPr lang="fr-FR" sz="1200" dirty="0" err="1">
                  <a:latin typeface="Bradley Hand ITC" panose="03070402050302030203" pitchFamily="66" charset="0"/>
                </a:rPr>
                <a:t>indiv</a:t>
              </a:r>
              <a:r>
                <a:rPr lang="fr-FR" sz="1200" dirty="0">
                  <a:latin typeface="Bradley Hand ITC" panose="03070402050302030203" pitchFamily="66" charset="0"/>
                </a:rPr>
                <a:t>, Tablette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SAMR</a:t>
              </a:r>
              <a:r>
                <a:rPr lang="fr-FR" sz="1200" dirty="0">
                  <a:latin typeface="Bradley Hand ITC" panose="03070402050302030203" pitchFamily="66" charset="0"/>
                </a:rPr>
                <a:t> :</a:t>
              </a:r>
            </a:p>
          </p:txBody>
        </p:sp>
      </p:grpSp>
      <p:grpSp>
        <p:nvGrpSpPr>
          <p:cNvPr id="234" name="Groupe 233"/>
          <p:cNvGrpSpPr/>
          <p:nvPr/>
        </p:nvGrpSpPr>
        <p:grpSpPr>
          <a:xfrm>
            <a:off x="9091754" y="-1955678"/>
            <a:ext cx="1262713" cy="1892148"/>
            <a:chOff x="12664706" y="4825378"/>
            <a:chExt cx="1262713" cy="1699392"/>
          </a:xfrm>
        </p:grpSpPr>
        <p:grpSp>
          <p:nvGrpSpPr>
            <p:cNvPr id="235" name="Groupe 234"/>
            <p:cNvGrpSpPr/>
            <p:nvPr/>
          </p:nvGrpSpPr>
          <p:grpSpPr>
            <a:xfrm>
              <a:off x="12664706" y="4825378"/>
              <a:ext cx="1260000" cy="1699392"/>
              <a:chOff x="12664706" y="4825378"/>
              <a:chExt cx="1260000" cy="1699392"/>
            </a:xfrm>
          </p:grpSpPr>
          <p:pic>
            <p:nvPicPr>
              <p:cNvPr id="237" name="Image 236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2664706" y="4978184"/>
                <a:ext cx="1260000" cy="154658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190500" cap="sq">
                <a:noFill/>
                <a:miter lim="800000"/>
              </a:ln>
              <a:effectLst>
                <a:outerShdw blurRad="65000" dist="50800" dir="12900000" kx="195000" ky="145000" algn="tl" rotWithShape="0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360000"/>
                </a:camera>
                <a:lightRig rig="twoPt" dir="t">
                  <a:rot lat="0" lon="0" rev="7200000"/>
                </a:lightRig>
              </a:scene3d>
              <a:sp3d contourW="12700">
                <a:bevelT w="25400" h="19050"/>
                <a:contourClr>
                  <a:srgbClr val="969696"/>
                </a:contourClr>
              </a:sp3d>
            </p:spPr>
          </p:pic>
          <p:grpSp>
            <p:nvGrpSpPr>
              <p:cNvPr id="238" name="Groupe 237"/>
              <p:cNvGrpSpPr/>
              <p:nvPr/>
            </p:nvGrpSpPr>
            <p:grpSpPr>
              <a:xfrm rot="20124343">
                <a:off x="13011521" y="4825378"/>
                <a:ext cx="179660" cy="326829"/>
                <a:chOff x="696000" y="909000"/>
                <a:chExt cx="939996" cy="1710000"/>
              </a:xfrm>
            </p:grpSpPr>
            <p:sp>
              <p:nvSpPr>
                <p:cNvPr id="239" name="Cylindre 238"/>
                <p:cNvSpPr/>
                <p:nvPr/>
              </p:nvSpPr>
              <p:spPr>
                <a:xfrm>
                  <a:off x="1165998" y="1848894"/>
                  <a:ext cx="45719" cy="770106"/>
                </a:xfrm>
                <a:prstGeom prst="ca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40" name="Cylindre 239"/>
                <p:cNvSpPr/>
                <p:nvPr/>
              </p:nvSpPr>
              <p:spPr>
                <a:xfrm>
                  <a:off x="828498" y="996447"/>
                  <a:ext cx="675000" cy="945000"/>
                </a:xfrm>
                <a:prstGeom prst="can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41" name="Ellipse 240"/>
                <p:cNvSpPr/>
                <p:nvPr/>
              </p:nvSpPr>
              <p:spPr>
                <a:xfrm>
                  <a:off x="696000" y="1668894"/>
                  <a:ext cx="939996" cy="36000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42" name="Ellipse 241"/>
                <p:cNvSpPr/>
                <p:nvPr/>
              </p:nvSpPr>
              <p:spPr>
                <a:xfrm>
                  <a:off x="760998" y="909000"/>
                  <a:ext cx="810000" cy="36000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</p:grpSp>
        </p:grpSp>
        <p:sp>
          <p:nvSpPr>
            <p:cNvPr id="236" name="ZoneTexte 235"/>
            <p:cNvSpPr txBox="1"/>
            <p:nvPr/>
          </p:nvSpPr>
          <p:spPr>
            <a:xfrm rot="21238411">
              <a:off x="12682061" y="5081644"/>
              <a:ext cx="1245358" cy="1378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latin typeface="Bradley Hand ITC" panose="03070402050302030203" pitchFamily="66" charset="0"/>
                </a:rPr>
                <a:t>Durée</a:t>
              </a:r>
              <a:r>
                <a:rPr lang="fr-FR" sz="1200" dirty="0">
                  <a:latin typeface="Bradley Hand ITC" panose="03070402050302030203" pitchFamily="66" charset="0"/>
                </a:rPr>
                <a:t> :  min.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Outil </a:t>
              </a:r>
              <a:r>
                <a:rPr lang="fr-FR" sz="1200" dirty="0">
                  <a:latin typeface="Bradley Hand ITC" panose="03070402050302030203" pitchFamily="66" charset="0"/>
                </a:rPr>
                <a:t>: 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Modalité :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Vidéoprojecteur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Salle info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Ordi </a:t>
              </a:r>
              <a:r>
                <a:rPr lang="fr-FR" sz="1200" dirty="0" err="1">
                  <a:latin typeface="Bradley Hand ITC" panose="03070402050302030203" pitchFamily="66" charset="0"/>
                </a:rPr>
                <a:t>indiv</a:t>
              </a:r>
              <a:r>
                <a:rPr lang="fr-FR" sz="1200" dirty="0">
                  <a:latin typeface="Bradley Hand ITC" panose="03070402050302030203" pitchFamily="66" charset="0"/>
                </a:rPr>
                <a:t>, Tablette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SAMR</a:t>
              </a:r>
              <a:r>
                <a:rPr lang="fr-FR" sz="1200" dirty="0">
                  <a:latin typeface="Bradley Hand ITC" panose="03070402050302030203" pitchFamily="66" charset="0"/>
                </a:rPr>
                <a:t> :</a:t>
              </a:r>
            </a:p>
          </p:txBody>
        </p:sp>
      </p:grpSp>
      <p:grpSp>
        <p:nvGrpSpPr>
          <p:cNvPr id="243" name="Groupe 242"/>
          <p:cNvGrpSpPr/>
          <p:nvPr/>
        </p:nvGrpSpPr>
        <p:grpSpPr>
          <a:xfrm>
            <a:off x="5514972" y="-1955678"/>
            <a:ext cx="1262713" cy="1892148"/>
            <a:chOff x="12664706" y="4825378"/>
            <a:chExt cx="1262713" cy="1699392"/>
          </a:xfrm>
        </p:grpSpPr>
        <p:grpSp>
          <p:nvGrpSpPr>
            <p:cNvPr id="244" name="Groupe 243"/>
            <p:cNvGrpSpPr/>
            <p:nvPr/>
          </p:nvGrpSpPr>
          <p:grpSpPr>
            <a:xfrm>
              <a:off x="12664706" y="4825378"/>
              <a:ext cx="1260000" cy="1699392"/>
              <a:chOff x="12664706" y="4825378"/>
              <a:chExt cx="1260000" cy="1699392"/>
            </a:xfrm>
          </p:grpSpPr>
          <p:pic>
            <p:nvPicPr>
              <p:cNvPr id="246" name="Image 245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2664706" y="4978184"/>
                <a:ext cx="1260000" cy="154658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190500" cap="sq">
                <a:noFill/>
                <a:miter lim="800000"/>
              </a:ln>
              <a:effectLst>
                <a:outerShdw blurRad="65000" dist="50800" dir="12900000" kx="195000" ky="145000" algn="tl" rotWithShape="0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360000"/>
                </a:camera>
                <a:lightRig rig="twoPt" dir="t">
                  <a:rot lat="0" lon="0" rev="7200000"/>
                </a:lightRig>
              </a:scene3d>
              <a:sp3d contourW="12700">
                <a:bevelT w="25400" h="19050"/>
                <a:contourClr>
                  <a:srgbClr val="969696"/>
                </a:contourClr>
              </a:sp3d>
            </p:spPr>
          </p:pic>
          <p:grpSp>
            <p:nvGrpSpPr>
              <p:cNvPr id="247" name="Groupe 246"/>
              <p:cNvGrpSpPr/>
              <p:nvPr/>
            </p:nvGrpSpPr>
            <p:grpSpPr>
              <a:xfrm rot="20124343">
                <a:off x="13011521" y="4825378"/>
                <a:ext cx="179660" cy="326829"/>
                <a:chOff x="696000" y="909000"/>
                <a:chExt cx="939996" cy="1710000"/>
              </a:xfrm>
            </p:grpSpPr>
            <p:sp>
              <p:nvSpPr>
                <p:cNvPr id="248" name="Cylindre 247"/>
                <p:cNvSpPr/>
                <p:nvPr/>
              </p:nvSpPr>
              <p:spPr>
                <a:xfrm>
                  <a:off x="1165998" y="1848894"/>
                  <a:ext cx="45719" cy="770106"/>
                </a:xfrm>
                <a:prstGeom prst="ca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49" name="Cylindre 248"/>
                <p:cNvSpPr/>
                <p:nvPr/>
              </p:nvSpPr>
              <p:spPr>
                <a:xfrm>
                  <a:off x="828498" y="996447"/>
                  <a:ext cx="675000" cy="945000"/>
                </a:xfrm>
                <a:prstGeom prst="can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50" name="Ellipse 249"/>
                <p:cNvSpPr/>
                <p:nvPr/>
              </p:nvSpPr>
              <p:spPr>
                <a:xfrm>
                  <a:off x="696000" y="1668894"/>
                  <a:ext cx="939996" cy="36000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51" name="Ellipse 250"/>
                <p:cNvSpPr/>
                <p:nvPr/>
              </p:nvSpPr>
              <p:spPr>
                <a:xfrm>
                  <a:off x="760998" y="909000"/>
                  <a:ext cx="810000" cy="36000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</p:grpSp>
        </p:grpSp>
        <p:sp>
          <p:nvSpPr>
            <p:cNvPr id="245" name="ZoneTexte 244"/>
            <p:cNvSpPr txBox="1"/>
            <p:nvPr/>
          </p:nvSpPr>
          <p:spPr>
            <a:xfrm rot="21238411">
              <a:off x="12682061" y="5081644"/>
              <a:ext cx="1245358" cy="1378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latin typeface="Bradley Hand ITC" panose="03070402050302030203" pitchFamily="66" charset="0"/>
                </a:rPr>
                <a:t>Durée</a:t>
              </a:r>
              <a:r>
                <a:rPr lang="fr-FR" sz="1200" dirty="0">
                  <a:latin typeface="Bradley Hand ITC" panose="03070402050302030203" pitchFamily="66" charset="0"/>
                </a:rPr>
                <a:t> :  min.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Outil </a:t>
              </a:r>
              <a:r>
                <a:rPr lang="fr-FR" sz="1200" dirty="0">
                  <a:latin typeface="Bradley Hand ITC" panose="03070402050302030203" pitchFamily="66" charset="0"/>
                </a:rPr>
                <a:t>: 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Modalité :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Vidéoprojecteur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Salle info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Ordi </a:t>
              </a:r>
              <a:r>
                <a:rPr lang="fr-FR" sz="1200" dirty="0" err="1">
                  <a:latin typeface="Bradley Hand ITC" panose="03070402050302030203" pitchFamily="66" charset="0"/>
                </a:rPr>
                <a:t>indiv</a:t>
              </a:r>
              <a:r>
                <a:rPr lang="fr-FR" sz="1200" dirty="0">
                  <a:latin typeface="Bradley Hand ITC" panose="03070402050302030203" pitchFamily="66" charset="0"/>
                </a:rPr>
                <a:t>, Tablette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SAMR</a:t>
              </a:r>
              <a:r>
                <a:rPr lang="fr-FR" sz="1200" dirty="0">
                  <a:latin typeface="Bradley Hand ITC" panose="03070402050302030203" pitchFamily="66" charset="0"/>
                </a:rPr>
                <a:t> :</a:t>
              </a:r>
            </a:p>
          </p:txBody>
        </p:sp>
      </p:grpSp>
      <p:grpSp>
        <p:nvGrpSpPr>
          <p:cNvPr id="252" name="Groupe 251"/>
          <p:cNvGrpSpPr/>
          <p:nvPr/>
        </p:nvGrpSpPr>
        <p:grpSpPr>
          <a:xfrm>
            <a:off x="7303363" y="-1955678"/>
            <a:ext cx="1262713" cy="1892148"/>
            <a:chOff x="12664706" y="4825378"/>
            <a:chExt cx="1262713" cy="1699392"/>
          </a:xfrm>
        </p:grpSpPr>
        <p:grpSp>
          <p:nvGrpSpPr>
            <p:cNvPr id="253" name="Groupe 252"/>
            <p:cNvGrpSpPr/>
            <p:nvPr/>
          </p:nvGrpSpPr>
          <p:grpSpPr>
            <a:xfrm>
              <a:off x="12664706" y="4825378"/>
              <a:ext cx="1260000" cy="1699392"/>
              <a:chOff x="12664706" y="4825378"/>
              <a:chExt cx="1260000" cy="1699392"/>
            </a:xfrm>
          </p:grpSpPr>
          <p:pic>
            <p:nvPicPr>
              <p:cNvPr id="255" name="Image 254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2664706" y="4978184"/>
                <a:ext cx="1260000" cy="154658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190500" cap="sq">
                <a:noFill/>
                <a:miter lim="800000"/>
              </a:ln>
              <a:effectLst>
                <a:outerShdw blurRad="65000" dist="50800" dir="12900000" kx="195000" ky="145000" algn="tl" rotWithShape="0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360000"/>
                </a:camera>
                <a:lightRig rig="twoPt" dir="t">
                  <a:rot lat="0" lon="0" rev="7200000"/>
                </a:lightRig>
              </a:scene3d>
              <a:sp3d contourW="12700">
                <a:bevelT w="25400" h="19050"/>
                <a:contourClr>
                  <a:srgbClr val="969696"/>
                </a:contourClr>
              </a:sp3d>
            </p:spPr>
          </p:pic>
          <p:grpSp>
            <p:nvGrpSpPr>
              <p:cNvPr id="256" name="Groupe 255"/>
              <p:cNvGrpSpPr/>
              <p:nvPr/>
            </p:nvGrpSpPr>
            <p:grpSpPr>
              <a:xfrm rot="20124343">
                <a:off x="13011521" y="4825378"/>
                <a:ext cx="179660" cy="326829"/>
                <a:chOff x="696000" y="909000"/>
                <a:chExt cx="939996" cy="1710000"/>
              </a:xfrm>
            </p:grpSpPr>
            <p:sp>
              <p:nvSpPr>
                <p:cNvPr id="257" name="Cylindre 256"/>
                <p:cNvSpPr/>
                <p:nvPr/>
              </p:nvSpPr>
              <p:spPr>
                <a:xfrm>
                  <a:off x="1165998" y="1848894"/>
                  <a:ext cx="45719" cy="770106"/>
                </a:xfrm>
                <a:prstGeom prst="ca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58" name="Cylindre 257"/>
                <p:cNvSpPr/>
                <p:nvPr/>
              </p:nvSpPr>
              <p:spPr>
                <a:xfrm>
                  <a:off x="828498" y="996447"/>
                  <a:ext cx="675000" cy="945000"/>
                </a:xfrm>
                <a:prstGeom prst="can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59" name="Ellipse 258"/>
                <p:cNvSpPr/>
                <p:nvPr/>
              </p:nvSpPr>
              <p:spPr>
                <a:xfrm>
                  <a:off x="696000" y="1668894"/>
                  <a:ext cx="939996" cy="36000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60" name="Ellipse 259"/>
                <p:cNvSpPr/>
                <p:nvPr/>
              </p:nvSpPr>
              <p:spPr>
                <a:xfrm>
                  <a:off x="760998" y="909000"/>
                  <a:ext cx="810000" cy="36000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</p:grpSp>
        </p:grpSp>
        <p:sp>
          <p:nvSpPr>
            <p:cNvPr id="254" name="ZoneTexte 253"/>
            <p:cNvSpPr txBox="1"/>
            <p:nvPr/>
          </p:nvSpPr>
          <p:spPr>
            <a:xfrm rot="21238411">
              <a:off x="12682061" y="5081644"/>
              <a:ext cx="1245358" cy="1378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latin typeface="Bradley Hand ITC" panose="03070402050302030203" pitchFamily="66" charset="0"/>
                </a:rPr>
                <a:t>Durée</a:t>
              </a:r>
              <a:r>
                <a:rPr lang="fr-FR" sz="1200" dirty="0">
                  <a:latin typeface="Bradley Hand ITC" panose="03070402050302030203" pitchFamily="66" charset="0"/>
                </a:rPr>
                <a:t> :  min.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Outil </a:t>
              </a:r>
              <a:r>
                <a:rPr lang="fr-FR" sz="1200" dirty="0">
                  <a:latin typeface="Bradley Hand ITC" panose="03070402050302030203" pitchFamily="66" charset="0"/>
                </a:rPr>
                <a:t>: 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Modalité :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Vidéoprojecteur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Salle info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Ordi </a:t>
              </a:r>
              <a:r>
                <a:rPr lang="fr-FR" sz="1200" dirty="0" err="1">
                  <a:latin typeface="Bradley Hand ITC" panose="03070402050302030203" pitchFamily="66" charset="0"/>
                </a:rPr>
                <a:t>indiv</a:t>
              </a:r>
              <a:r>
                <a:rPr lang="fr-FR" sz="1200" dirty="0">
                  <a:latin typeface="Bradley Hand ITC" panose="03070402050302030203" pitchFamily="66" charset="0"/>
                </a:rPr>
                <a:t>, Tablette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SAMR</a:t>
              </a:r>
              <a:r>
                <a:rPr lang="fr-FR" sz="1200" dirty="0">
                  <a:latin typeface="Bradley Hand ITC" panose="03070402050302030203" pitchFamily="66" charset="0"/>
                </a:rPr>
                <a:t> :</a:t>
              </a:r>
            </a:p>
          </p:txBody>
        </p:sp>
      </p:grpSp>
      <p:grpSp>
        <p:nvGrpSpPr>
          <p:cNvPr id="261" name="Groupe 260"/>
          <p:cNvGrpSpPr/>
          <p:nvPr/>
        </p:nvGrpSpPr>
        <p:grpSpPr>
          <a:xfrm>
            <a:off x="10880143" y="-1955678"/>
            <a:ext cx="1262713" cy="1892148"/>
            <a:chOff x="12664706" y="4825378"/>
            <a:chExt cx="1262713" cy="1699392"/>
          </a:xfrm>
        </p:grpSpPr>
        <p:grpSp>
          <p:nvGrpSpPr>
            <p:cNvPr id="262" name="Groupe 261"/>
            <p:cNvGrpSpPr/>
            <p:nvPr/>
          </p:nvGrpSpPr>
          <p:grpSpPr>
            <a:xfrm>
              <a:off x="12664706" y="4825378"/>
              <a:ext cx="1260000" cy="1699392"/>
              <a:chOff x="12664706" y="4825378"/>
              <a:chExt cx="1260000" cy="1699392"/>
            </a:xfrm>
          </p:grpSpPr>
          <p:pic>
            <p:nvPicPr>
              <p:cNvPr id="264" name="Image 263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2664706" y="4978184"/>
                <a:ext cx="1260000" cy="154658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190500" cap="sq">
                <a:noFill/>
                <a:miter lim="800000"/>
              </a:ln>
              <a:effectLst>
                <a:outerShdw blurRad="65000" dist="50800" dir="12900000" kx="195000" ky="145000" algn="tl" rotWithShape="0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360000"/>
                </a:camera>
                <a:lightRig rig="twoPt" dir="t">
                  <a:rot lat="0" lon="0" rev="7200000"/>
                </a:lightRig>
              </a:scene3d>
              <a:sp3d contourW="12700">
                <a:bevelT w="25400" h="19050"/>
                <a:contourClr>
                  <a:srgbClr val="969696"/>
                </a:contourClr>
              </a:sp3d>
            </p:spPr>
          </p:pic>
          <p:grpSp>
            <p:nvGrpSpPr>
              <p:cNvPr id="265" name="Groupe 264"/>
              <p:cNvGrpSpPr/>
              <p:nvPr/>
            </p:nvGrpSpPr>
            <p:grpSpPr>
              <a:xfrm rot="20124343">
                <a:off x="13011521" y="4825378"/>
                <a:ext cx="179660" cy="326829"/>
                <a:chOff x="696000" y="909000"/>
                <a:chExt cx="939996" cy="1710000"/>
              </a:xfrm>
            </p:grpSpPr>
            <p:sp>
              <p:nvSpPr>
                <p:cNvPr id="266" name="Cylindre 265"/>
                <p:cNvSpPr/>
                <p:nvPr/>
              </p:nvSpPr>
              <p:spPr>
                <a:xfrm>
                  <a:off x="1165998" y="1848894"/>
                  <a:ext cx="45719" cy="770106"/>
                </a:xfrm>
                <a:prstGeom prst="ca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67" name="Cylindre 266"/>
                <p:cNvSpPr/>
                <p:nvPr/>
              </p:nvSpPr>
              <p:spPr>
                <a:xfrm>
                  <a:off x="828498" y="996447"/>
                  <a:ext cx="675000" cy="945000"/>
                </a:xfrm>
                <a:prstGeom prst="can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68" name="Ellipse 267"/>
                <p:cNvSpPr/>
                <p:nvPr/>
              </p:nvSpPr>
              <p:spPr>
                <a:xfrm>
                  <a:off x="696000" y="1668894"/>
                  <a:ext cx="939996" cy="36000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69" name="Ellipse 268"/>
                <p:cNvSpPr/>
                <p:nvPr/>
              </p:nvSpPr>
              <p:spPr>
                <a:xfrm>
                  <a:off x="760998" y="909000"/>
                  <a:ext cx="810000" cy="36000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</p:grpSp>
        </p:grpSp>
        <p:sp>
          <p:nvSpPr>
            <p:cNvPr id="263" name="ZoneTexte 262"/>
            <p:cNvSpPr txBox="1"/>
            <p:nvPr/>
          </p:nvSpPr>
          <p:spPr>
            <a:xfrm rot="21238411">
              <a:off x="12682061" y="5081644"/>
              <a:ext cx="1245358" cy="1378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latin typeface="Bradley Hand ITC" panose="03070402050302030203" pitchFamily="66" charset="0"/>
                </a:rPr>
                <a:t>Durée</a:t>
              </a:r>
              <a:r>
                <a:rPr lang="fr-FR" sz="1200" dirty="0">
                  <a:latin typeface="Bradley Hand ITC" panose="03070402050302030203" pitchFamily="66" charset="0"/>
                </a:rPr>
                <a:t> :  min.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Outil </a:t>
              </a:r>
              <a:r>
                <a:rPr lang="fr-FR" sz="1200" dirty="0">
                  <a:latin typeface="Bradley Hand ITC" panose="03070402050302030203" pitchFamily="66" charset="0"/>
                </a:rPr>
                <a:t>: 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Modalité :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Vidéoprojecteur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Salle info</a:t>
              </a:r>
            </a:p>
            <a:p>
              <a:r>
                <a:rPr lang="fr-FR" sz="1200" dirty="0">
                  <a:latin typeface="Bradley Hand ITC" panose="03070402050302030203" pitchFamily="66" charset="0"/>
                </a:rPr>
                <a:t>Ordi </a:t>
              </a:r>
              <a:r>
                <a:rPr lang="fr-FR" sz="1200" dirty="0" err="1">
                  <a:latin typeface="Bradley Hand ITC" panose="03070402050302030203" pitchFamily="66" charset="0"/>
                </a:rPr>
                <a:t>indiv</a:t>
              </a:r>
              <a:r>
                <a:rPr lang="fr-FR" sz="1200" dirty="0">
                  <a:latin typeface="Bradley Hand ITC" panose="03070402050302030203" pitchFamily="66" charset="0"/>
                </a:rPr>
                <a:t>, Tablette</a:t>
              </a:r>
            </a:p>
            <a:p>
              <a:r>
                <a:rPr lang="fr-FR" sz="1200" b="1" dirty="0">
                  <a:latin typeface="Bradley Hand ITC" panose="03070402050302030203" pitchFamily="66" charset="0"/>
                </a:rPr>
                <a:t>SAMR</a:t>
              </a:r>
              <a:r>
                <a:rPr lang="fr-FR" sz="1200" dirty="0">
                  <a:latin typeface="Bradley Hand ITC" panose="03070402050302030203" pitchFamily="66" charset="0"/>
                </a:rPr>
                <a:t> 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9524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c0197c7-5433-4a3e-bc10-90ce1898551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B7A52897A554FB83A757B2076BD58" ma:contentTypeVersion="16" ma:contentTypeDescription="Crée un document." ma:contentTypeScope="" ma:versionID="586d42060670e3f9c69a08479e1a9749">
  <xsd:schema xmlns:xsd="http://www.w3.org/2001/XMLSchema" xmlns:xs="http://www.w3.org/2001/XMLSchema" xmlns:p="http://schemas.microsoft.com/office/2006/metadata/properties" xmlns:ns3="89df7aff-6660-4300-ac4f-00fdea2b8847" xmlns:ns4="cc0197c7-5433-4a3e-bc10-90ce18985517" targetNamespace="http://schemas.microsoft.com/office/2006/metadata/properties" ma:root="true" ma:fieldsID="e143fb57cfae872bb37a8662b1b7a7d7" ns3:_="" ns4:_="">
    <xsd:import namespace="89df7aff-6660-4300-ac4f-00fdea2b8847"/>
    <xsd:import namespace="cc0197c7-5433-4a3e-bc10-90ce1898551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MediaServiceSearchPropertie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df7aff-6660-4300-ac4f-00fdea2b884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0197c7-5433-4a3e-bc10-90ce189855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3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881150-5996-47C5-A8FA-CDFC4FB9D574}">
  <ds:schemaRefs>
    <ds:schemaRef ds:uri="http://schemas.openxmlformats.org/package/2006/metadata/core-properties"/>
    <ds:schemaRef ds:uri="http://www.w3.org/XML/1998/namespace"/>
    <ds:schemaRef ds:uri="http://purl.org/dc/terms/"/>
    <ds:schemaRef ds:uri="http://purl.org/dc/elements/1.1/"/>
    <ds:schemaRef ds:uri="http://schemas.microsoft.com/office/2006/metadata/properties"/>
    <ds:schemaRef ds:uri="http://schemas.microsoft.com/office/2006/documentManagement/types"/>
    <ds:schemaRef ds:uri="89df7aff-6660-4300-ac4f-00fdea2b8847"/>
    <ds:schemaRef ds:uri="http://purl.org/dc/dcmitype/"/>
    <ds:schemaRef ds:uri="http://schemas.microsoft.com/office/infopath/2007/PartnerControls"/>
    <ds:schemaRef ds:uri="cc0197c7-5433-4a3e-bc10-90ce18985517"/>
  </ds:schemaRefs>
</ds:datastoreItem>
</file>

<file path=customXml/itemProps2.xml><?xml version="1.0" encoding="utf-8"?>
<ds:datastoreItem xmlns:ds="http://schemas.openxmlformats.org/officeDocument/2006/customXml" ds:itemID="{53B8AF89-382C-4FD1-8A65-4B34A25155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EFA8FF-15C9-4099-A062-447F74BDF2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df7aff-6660-4300-ac4f-00fdea2b8847"/>
    <ds:schemaRef ds:uri="cc0197c7-5433-4a3e-bc10-90ce189855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1514</TotalTime>
  <Words>157</Words>
  <Application>Microsoft Office PowerPoint</Application>
  <PresentationFormat>Personnalisé</PresentationFormat>
  <Paragraphs>65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Bradley Hand ITC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Stephane KLEIN</dc:creator>
  <cp:lastModifiedBy>Stephane KLEIN</cp:lastModifiedBy>
  <cp:revision>27</cp:revision>
  <dcterms:created xsi:type="dcterms:W3CDTF">2023-02-06T15:15:01Z</dcterms:created>
  <dcterms:modified xsi:type="dcterms:W3CDTF">2023-06-30T14:42:54Z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0x010100E19B7A52897A554FB83A757B2076BD58</vt:lpwstr>
  </property>
</Properties>
</file>