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4" r:id="rId2"/>
    <p:sldId id="286" r:id="rId3"/>
    <p:sldId id="261" r:id="rId4"/>
    <p:sldId id="278" r:id="rId5"/>
    <p:sldId id="305" r:id="rId6"/>
    <p:sldId id="306" r:id="rId7"/>
    <p:sldId id="307" r:id="rId8"/>
    <p:sldId id="279" r:id="rId9"/>
  </p:sldIdLst>
  <p:sldSz cx="12192000" cy="6858000"/>
  <p:notesSz cx="6858000" cy="9144000"/>
  <p:custDataLst>
    <p:tags r:id="rId11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120"/>
    <a:srgbClr val="48A0D9"/>
    <a:srgbClr val="DBDDDC"/>
    <a:srgbClr val="0C2C3E"/>
    <a:srgbClr val="124F6E"/>
    <a:srgbClr val="0D3A51"/>
    <a:srgbClr val="DA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0729" autoAdjust="0"/>
  </p:normalViewPr>
  <p:slideViewPr>
    <p:cSldViewPr snapToGrid="0">
      <p:cViewPr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A69-6E97-470C-B1B9-4D14CA1384DD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A32F0-C339-42CC-A725-6959B01C44B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42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0457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8170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504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4320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2970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610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270C7-08A5-4EF1-E0AC-C0104D6E6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59F3-F210-3909-D3E0-00A30317E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A842D-D12C-AD8E-1838-91F35EA9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6C839-FD89-62AD-07B8-364CB8AB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917E73-00AF-79D8-0DC2-14D2C090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479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DE5EE-72BA-9C64-970F-CBEF0948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3EE346-0C4B-22E3-C1B5-A888FDB7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7ADE17-6264-EE15-7B9A-A18F07A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CF0F9D-3121-1EAF-9D29-D42FFE3C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20545D-4570-634D-DA02-F693340E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83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E1DDC0E-C9A8-076D-9ADC-D0AFE2F7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971339-E6EE-30FB-2DCE-D5BC3087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28170-0D50-8D41-FB61-CB5DF826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63E5A-1E30-3834-ECA1-69D924CF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8351C-CBB3-1606-418C-4157D239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31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16A59-2CF7-52A4-70A9-FDF511B5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BB48C-07FB-9CDA-FCCD-5421702B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ECEBB-C7DA-9EA5-BA13-70C14514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672330-9135-9B91-6131-DC2AE43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D9B8F8-20EB-A657-D702-CAAE63F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081CE-C15C-91E0-8054-38AAB523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BAD5-1B23-062B-0659-C0D32791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528E1C-5BAD-2E4A-60B0-938A125B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683FE-BB1F-3A2A-32B2-CD8412CB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53761-3415-8A3F-9B59-A5D2F6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93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124BD-1199-E9C3-BA61-BB2041C9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00CCB-A1F4-088B-66DB-F3EC146A1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1FC9EF-3872-5FE5-B36E-E13E49676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186CD-363F-D684-CDB4-2AAE464D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6B5755-2173-E202-DC64-BA1DAA1E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600F5D-EF42-0493-AA0D-1D383FB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88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8C472-03A3-69A0-CA41-B2578F6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E531A-D979-2DE2-F85D-5824C9B6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9251A-69D7-36D3-3EA3-83504067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647772-9A34-FD5D-3F0A-09D6043A3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AD168F-2788-912D-12F8-BD063FEFC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79AE07-B6D7-200D-CF28-A82DBCD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7A0733-8E9B-F5EA-5733-B0F174E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B09F6-13CB-479A-263B-6BCB908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97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DB900-DF63-C5C5-806D-330838FF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D8A7CD-4D6D-ACA7-0D2D-BF2B2EFFA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71490D-BD82-90FB-FA00-A9049C0A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A4A5C2-0A6A-9FAA-2098-19304C80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8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6E5C1A-24AE-99A6-3F39-4CA028FC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BA979F-EBC6-62D5-43BC-A2B7554E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A712-55AD-F22C-B1C9-12D7EBF3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364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93E5-4783-7A4A-E9CC-DADF7931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D99-F40A-D274-319A-770036B3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8921E2-122F-68CA-A441-E0205942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63AD49-BF9D-696F-FE66-EF3FD21A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1BB06F-3645-844E-D665-D9030714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467CC-AB4E-630E-8AEE-BD0B8CDE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81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4B848-3C85-3CCC-1CBB-1DD37B96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0C15D9-DBEA-B21C-2D1E-80ED514D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719D91-0891-C279-1D71-185C79AFD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070C71-76D0-3086-5565-59A1D991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ED78E-451D-9239-6CC8-DA79B85B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BC07D-A103-6F7A-3008-E32BBB867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922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ABF607-8F1B-A5B0-E988-99072ED5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13947-2875-008B-1663-64FD5CE1A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1B21B5-AB71-7466-90CD-6309C8E22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9C18-5108-42F9-BE1B-70EC52364635}" type="datetimeFigureOut">
              <a:rPr lang="fr-FR" smtClean="0"/>
              <a:t>05/07/2023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764EE-4F19-8782-FB0A-3FBE014DC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4A3D3-4FDC-25CA-D868-5F929FBB4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8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5.jp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4.sv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5.jp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4.sv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image" Target="../media/image5.jp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51999B-791B-E185-A59D-F26BEF7B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C900D3-FE81-662F-0F33-9C4A73A300D4}"/>
              </a:ext>
            </a:extLst>
          </p:cNvPr>
          <p:cNvSpPr txBox="1"/>
          <p:nvPr/>
        </p:nvSpPr>
        <p:spPr>
          <a:xfrm>
            <a:off x="1121228" y="4007468"/>
            <a:ext cx="6574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Le monde dont il faut sortir !</a:t>
            </a: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Orbitron" panose="02000000000000000000" pitchFamily="2" charset="0"/>
              </a:rPr>
              <a:t>Un jeu en formation « rebond »</a:t>
            </a:r>
            <a:endParaRPr lang="fr-FR" sz="24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214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8AE636-D164-993A-5A32-E5A4B71117ED}"/>
              </a:ext>
            </a:extLst>
          </p:cNvPr>
          <p:cNvSpPr txBox="1"/>
          <p:nvPr/>
        </p:nvSpPr>
        <p:spPr>
          <a:xfrm>
            <a:off x="1311206" y="435109"/>
            <a:ext cx="1018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Le monde dont il faut sortir.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A2C17C34-412E-DA96-6C39-82CACF2369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4" name="Google Shape;536;p31">
            <a:extLst>
              <a:ext uri="{FF2B5EF4-FFF2-40B4-BE49-F238E27FC236}">
                <a16:creationId xmlns:a16="http://schemas.microsoft.com/office/drawing/2014/main" id="{DDD3FF79-3FF0-9835-5F07-84BB443C8568}"/>
              </a:ext>
            </a:extLst>
          </p:cNvPr>
          <p:cNvSpPr txBox="1">
            <a:spLocks/>
          </p:cNvSpPr>
          <p:nvPr/>
        </p:nvSpPr>
        <p:spPr>
          <a:xfrm>
            <a:off x="1868096" y="1578509"/>
            <a:ext cx="2040600" cy="699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" sz="4400" dirty="0">
                <a:solidFill>
                  <a:srgbClr val="DBDDDC"/>
                </a:solidFill>
                <a:latin typeface="Orbitron" panose="02000000000000000000" pitchFamily="2" charset="0"/>
              </a:rPr>
              <a:t>01</a:t>
            </a:r>
          </a:p>
        </p:txBody>
      </p:sp>
      <p:sp>
        <p:nvSpPr>
          <p:cNvPr id="5" name="Google Shape;537;p31">
            <a:extLst>
              <a:ext uri="{FF2B5EF4-FFF2-40B4-BE49-F238E27FC236}">
                <a16:creationId xmlns:a16="http://schemas.microsoft.com/office/drawing/2014/main" id="{865F681D-2FCE-E95C-03D8-4E81C7820C0E}"/>
              </a:ext>
            </a:extLst>
          </p:cNvPr>
          <p:cNvSpPr txBox="1">
            <a:spLocks/>
          </p:cNvSpPr>
          <p:nvPr/>
        </p:nvSpPr>
        <p:spPr>
          <a:xfrm>
            <a:off x="5421296" y="1578509"/>
            <a:ext cx="2040600" cy="69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02</a:t>
            </a:r>
            <a:endParaRPr lang="en" dirty="0">
              <a:solidFill>
                <a:srgbClr val="DBDDDC"/>
              </a:solidFill>
              <a:latin typeface="Orbitron" panose="02000000000000000000" pitchFamily="2" charset="0"/>
            </a:endParaRPr>
          </a:p>
        </p:txBody>
      </p:sp>
      <p:sp>
        <p:nvSpPr>
          <p:cNvPr id="7" name="Google Shape;538;p31">
            <a:extLst>
              <a:ext uri="{FF2B5EF4-FFF2-40B4-BE49-F238E27FC236}">
                <a16:creationId xmlns:a16="http://schemas.microsoft.com/office/drawing/2014/main" id="{028F3B93-F6FE-8F50-7584-E0D9DF1FD492}"/>
              </a:ext>
            </a:extLst>
          </p:cNvPr>
          <p:cNvSpPr txBox="1">
            <a:spLocks/>
          </p:cNvSpPr>
          <p:nvPr/>
        </p:nvSpPr>
        <p:spPr>
          <a:xfrm>
            <a:off x="3380696" y="388130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03</a:t>
            </a:r>
          </a:p>
        </p:txBody>
      </p:sp>
      <p:sp>
        <p:nvSpPr>
          <p:cNvPr id="8" name="Google Shape;539;p31">
            <a:extLst>
              <a:ext uri="{FF2B5EF4-FFF2-40B4-BE49-F238E27FC236}">
                <a16:creationId xmlns:a16="http://schemas.microsoft.com/office/drawing/2014/main" id="{68B308FB-7E34-6003-9803-B53A185B59CB}"/>
              </a:ext>
            </a:extLst>
          </p:cNvPr>
          <p:cNvSpPr txBox="1">
            <a:spLocks/>
          </p:cNvSpPr>
          <p:nvPr/>
        </p:nvSpPr>
        <p:spPr>
          <a:xfrm>
            <a:off x="6933896" y="388130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04</a:t>
            </a:r>
          </a:p>
        </p:txBody>
      </p:sp>
      <p:sp>
        <p:nvSpPr>
          <p:cNvPr id="9" name="Google Shape;541;p31">
            <a:extLst>
              <a:ext uri="{FF2B5EF4-FFF2-40B4-BE49-F238E27FC236}">
                <a16:creationId xmlns:a16="http://schemas.microsoft.com/office/drawing/2014/main" id="{31DCBA8B-8F8A-8798-45D3-F1A15E4516F1}"/>
              </a:ext>
            </a:extLst>
          </p:cNvPr>
          <p:cNvSpPr txBox="1">
            <a:spLocks/>
          </p:cNvSpPr>
          <p:nvPr/>
        </p:nvSpPr>
        <p:spPr>
          <a:xfrm>
            <a:off x="1868096" y="2276799"/>
            <a:ext cx="2040600" cy="12719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Le public &amp; UE concernés</a:t>
            </a:r>
          </a:p>
        </p:txBody>
      </p:sp>
      <p:sp>
        <p:nvSpPr>
          <p:cNvPr id="10" name="Google Shape;543;p31">
            <a:extLst>
              <a:ext uri="{FF2B5EF4-FFF2-40B4-BE49-F238E27FC236}">
                <a16:creationId xmlns:a16="http://schemas.microsoft.com/office/drawing/2014/main" id="{360F62F3-4F12-52D9-50CF-C65EA25839B1}"/>
              </a:ext>
            </a:extLst>
          </p:cNvPr>
          <p:cNvSpPr txBox="1">
            <a:spLocks/>
          </p:cNvSpPr>
          <p:nvPr/>
        </p:nvSpPr>
        <p:spPr>
          <a:xfrm>
            <a:off x="5421296" y="2276800"/>
            <a:ext cx="2040600" cy="11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Situation du module</a:t>
            </a:r>
          </a:p>
        </p:txBody>
      </p:sp>
      <p:sp>
        <p:nvSpPr>
          <p:cNvPr id="11" name="Google Shape;545;p31">
            <a:extLst>
              <a:ext uri="{FF2B5EF4-FFF2-40B4-BE49-F238E27FC236}">
                <a16:creationId xmlns:a16="http://schemas.microsoft.com/office/drawing/2014/main" id="{9CACC57C-DC30-9F87-E2B6-682A2186526A}"/>
              </a:ext>
            </a:extLst>
          </p:cNvPr>
          <p:cNvSpPr txBox="1">
            <a:spLocks/>
          </p:cNvSpPr>
          <p:nvPr/>
        </p:nvSpPr>
        <p:spPr>
          <a:xfrm>
            <a:off x="3380696" y="4579592"/>
            <a:ext cx="2040600" cy="1221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Des groupes et des consignes</a:t>
            </a:r>
          </a:p>
        </p:txBody>
      </p:sp>
      <p:sp>
        <p:nvSpPr>
          <p:cNvPr id="13" name="Google Shape;547;p31">
            <a:extLst>
              <a:ext uri="{FF2B5EF4-FFF2-40B4-BE49-F238E27FC236}">
                <a16:creationId xmlns:a16="http://schemas.microsoft.com/office/drawing/2014/main" id="{DB8092CE-C192-0F63-FE58-88B76C465055}"/>
              </a:ext>
            </a:extLst>
          </p:cNvPr>
          <p:cNvSpPr txBox="1">
            <a:spLocks/>
          </p:cNvSpPr>
          <p:nvPr/>
        </p:nvSpPr>
        <p:spPr>
          <a:xfrm>
            <a:off x="6933896" y="4579593"/>
            <a:ext cx="2277216" cy="1221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Observations et questionnement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929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880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 monde dont il faut sortir !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4969359-97C2-5FFA-4E1E-ACD41770144C}"/>
              </a:ext>
            </a:extLst>
          </p:cNvPr>
          <p:cNvSpPr/>
          <p:nvPr/>
        </p:nvSpPr>
        <p:spPr>
          <a:xfrm>
            <a:off x="7257440" y="1537647"/>
            <a:ext cx="4259931" cy="4259931"/>
          </a:xfrm>
          <a:prstGeom prst="ellipse">
            <a:avLst/>
          </a:prstGeom>
          <a:solidFill>
            <a:srgbClr val="DADCDB"/>
          </a:solidFill>
          <a:ln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21E64F7-73F1-1C8A-2B38-68E6D6E47D55}"/>
              </a:ext>
            </a:extLst>
          </p:cNvPr>
          <p:cNvGrpSpPr/>
          <p:nvPr/>
        </p:nvGrpSpPr>
        <p:grpSpPr>
          <a:xfrm>
            <a:off x="1311207" y="2194318"/>
            <a:ext cx="4490069" cy="2093819"/>
            <a:chOff x="1311207" y="2411968"/>
            <a:chExt cx="4490069" cy="2093819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FB529D-CBCC-C204-BFA5-A066C5BAC0AF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fr-FR" sz="18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39F61E-AD96-5835-1DD1-33B4CEF1DB6C}"/>
                </a:ext>
              </a:extLst>
            </p:cNvPr>
            <p:cNvSpPr txBox="1"/>
            <p:nvPr/>
          </p:nvSpPr>
          <p:spPr>
            <a:xfrm>
              <a:off x="1311207" y="3028459"/>
              <a:ext cx="439290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Formation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rebond</a:t>
              </a:r>
              <a:endParaRPr lang="en-US" i="0" dirty="0">
                <a:solidFill>
                  <a:schemeClr val="bg1"/>
                </a:solidFill>
                <a:effectLst/>
                <a:latin typeface="Rajdhani" panose="02000000000000000000" pitchFamily="2" charset="0"/>
                <a:ea typeface="Noto Sans" panose="020B0502040504090204" pitchFamily="34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sz="180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Décrochage</a:t>
              </a:r>
              <a:r>
                <a:rPr lang="en-US" sz="180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enseignement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supérieur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</a:t>
              </a:r>
              <a:b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Anthropologie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philosophique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</a:t>
              </a: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18B908-4D6C-C9EA-D7CB-70FC8CC7DD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8912"/>
          <a:stretch/>
        </p:blipFill>
        <p:spPr>
          <a:xfrm>
            <a:off x="7257440" y="1476269"/>
            <a:ext cx="4392907" cy="44211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013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124F6E"/>
              </a:solidFill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3000" dirty="0">
              <a:solidFill>
                <a:srgbClr val="DBDDDC"/>
              </a:solidFill>
              <a:latin typeface="Helvetica Light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1918" y="1444811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DBDDDC"/>
              </a:solidFill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3339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 monde dont il faut sortir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solidFill>
                  <a:schemeClr val="bg1"/>
                </a:solidFill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74EEF69-46AC-B28B-FF41-EB8C876FA3F3}"/>
              </a:ext>
            </a:extLst>
          </p:cNvPr>
          <p:cNvGrpSpPr/>
          <p:nvPr/>
        </p:nvGrpSpPr>
        <p:grpSpPr>
          <a:xfrm>
            <a:off x="6686550" y="4487265"/>
            <a:ext cx="5418365" cy="1816820"/>
            <a:chOff x="1311207" y="2411968"/>
            <a:chExt cx="5418365" cy="1816820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EB6F286-31B2-F477-05C1-FB52EB521745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Positionnements de chacun</a:t>
              </a:r>
            </a:p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518E01-4252-33B0-21D9-826F29D0B217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clairvoyants 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explorateurs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indigènes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observateurs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B5EFFCDC-38EA-51AB-C060-590909678B69}"/>
              </a:ext>
            </a:extLst>
          </p:cNvPr>
          <p:cNvGrpSpPr/>
          <p:nvPr/>
        </p:nvGrpSpPr>
        <p:grpSpPr>
          <a:xfrm>
            <a:off x="313178" y="1907552"/>
            <a:ext cx="5418365" cy="1816820"/>
            <a:chOff x="1311207" y="2411968"/>
            <a:chExt cx="5418365" cy="1816820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D896973-1489-19B2-A94A-3A355F57D3B2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Module hybride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5F8FF5E-3B38-1C81-F65C-4012DE5FB414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Construction et consignes en ligne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Jeu en présence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Récolte réflexions – comparaison en ligne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Débat mixte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027FE7D1-2DCC-303F-FF11-D1003A80B5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A4A9AC-4852-4DD1-4176-C168D0CB12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1717" y="1695236"/>
            <a:ext cx="5669976" cy="19464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E267F0C-DCA3-A16A-E4C4-BD2C6C8F0A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552" y="4203152"/>
            <a:ext cx="5227134" cy="2605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3809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124F6E"/>
              </a:solidFill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3000" dirty="0">
              <a:solidFill>
                <a:srgbClr val="DBDDDC"/>
              </a:solidFill>
              <a:latin typeface="Helvetica Light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1918" y="1444811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DBDDDC"/>
              </a:solidFill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3339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 monde dont il faut sortir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solidFill>
                  <a:schemeClr val="bg1"/>
                </a:solidFill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74EEF69-46AC-B28B-FF41-EB8C876FA3F3}"/>
              </a:ext>
            </a:extLst>
          </p:cNvPr>
          <p:cNvGrpSpPr/>
          <p:nvPr/>
        </p:nvGrpSpPr>
        <p:grpSpPr>
          <a:xfrm>
            <a:off x="6686550" y="4487265"/>
            <a:ext cx="5418365" cy="2031325"/>
            <a:chOff x="1311207" y="2411968"/>
            <a:chExt cx="5418365" cy="2031325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EB6F286-31B2-F477-05C1-FB52EB521745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Questionnaire direct</a:t>
              </a:r>
            </a:p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Atelier en duo de rôles</a:t>
              </a:r>
            </a:p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Compléments et débat </a:t>
              </a:r>
            </a:p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518E01-4252-33B0-21D9-826F29D0B217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bg1"/>
                </a:buClr>
                <a:buSzPct val="70000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D896973-1489-19B2-A94A-3A355F57D3B2}"/>
              </a:ext>
            </a:extLst>
          </p:cNvPr>
          <p:cNvSpPr txBox="1"/>
          <p:nvPr/>
        </p:nvSpPr>
        <p:spPr>
          <a:xfrm>
            <a:off x="391718" y="1968943"/>
            <a:ext cx="54183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Consignes accessibles en fonction des groupes </a:t>
            </a:r>
          </a:p>
          <a:p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Groupes associés à des rôles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027FE7D1-2DCC-303F-FF11-D1003A80B5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9" name="Image 8" descr="Une image contenant illustration, habits, dessin humoristique&#10;&#10;Description générée automatiquement">
            <a:extLst>
              <a:ext uri="{FF2B5EF4-FFF2-40B4-BE49-F238E27FC236}">
                <a16:creationId xmlns:a16="http://schemas.microsoft.com/office/drawing/2014/main" id="{134F8710-9D07-881C-9DA5-FB7FD85EE8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32" y="4262088"/>
            <a:ext cx="1512016" cy="2480026"/>
          </a:xfrm>
          <a:prstGeom prst="rect">
            <a:avLst/>
          </a:prstGeom>
        </p:spPr>
      </p:pic>
      <p:pic>
        <p:nvPicPr>
          <p:cNvPr id="12" name="Image 11" descr="Une image contenant illustration, clipart, Dessin animé, dessin humoristique&#10;&#10;Description générée automatiquement">
            <a:extLst>
              <a:ext uri="{FF2B5EF4-FFF2-40B4-BE49-F238E27FC236}">
                <a16:creationId xmlns:a16="http://schemas.microsoft.com/office/drawing/2014/main" id="{DFA0399F-9EF4-4E42-51C3-AF1BE291C5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71" y="4261447"/>
            <a:ext cx="1512016" cy="2480026"/>
          </a:xfrm>
          <a:prstGeom prst="rect">
            <a:avLst/>
          </a:prstGeom>
        </p:spPr>
      </p:pic>
      <p:pic>
        <p:nvPicPr>
          <p:cNvPr id="18" name="Image 17" descr="Une image contenant habits, illustration, dessin humoristique&#10;&#10;Description générée automatiquement">
            <a:extLst>
              <a:ext uri="{FF2B5EF4-FFF2-40B4-BE49-F238E27FC236}">
                <a16:creationId xmlns:a16="http://schemas.microsoft.com/office/drawing/2014/main" id="{0764E32F-A577-D901-24B0-8A6F45A55A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370" y="1575111"/>
            <a:ext cx="1465574" cy="2403850"/>
          </a:xfrm>
          <a:prstGeom prst="rect">
            <a:avLst/>
          </a:prstGeom>
        </p:spPr>
      </p:pic>
      <p:pic>
        <p:nvPicPr>
          <p:cNvPr id="20" name="Image 19" descr="Une image contenant Dessin animé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9F78FC68-D067-7206-9ABF-0611BCEE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779" y="1561405"/>
            <a:ext cx="1454799" cy="23861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4850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124F6E"/>
              </a:solidFill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3000" dirty="0">
              <a:solidFill>
                <a:srgbClr val="DBDDDC"/>
              </a:solidFill>
              <a:latin typeface="Helvetica Light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1918" y="1444811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fr-BE" dirty="0">
                <a:solidFill>
                  <a:srgbClr val="DBDDDC"/>
                </a:solidFill>
              </a:rPr>
              <a:t>4</a:t>
            </a:r>
            <a:endParaRPr dirty="0">
              <a:solidFill>
                <a:srgbClr val="DBDDDC"/>
              </a:solidFill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3339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 monde dont il faut sortir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solidFill>
                  <a:schemeClr val="bg1"/>
                </a:solidFill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74EEF69-46AC-B28B-FF41-EB8C876FA3F3}"/>
              </a:ext>
            </a:extLst>
          </p:cNvPr>
          <p:cNvGrpSpPr/>
          <p:nvPr/>
        </p:nvGrpSpPr>
        <p:grpSpPr>
          <a:xfrm>
            <a:off x="6686550" y="4487265"/>
            <a:ext cx="5418365" cy="985823"/>
            <a:chOff x="1311207" y="2411968"/>
            <a:chExt cx="5418365" cy="985823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EB6F286-31B2-F477-05C1-FB52EB521745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518E01-4252-33B0-21D9-826F29D0B217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bg1"/>
                </a:buClr>
                <a:buSzPct val="70000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027FE7D1-2DCC-303F-FF11-D1003A80B5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5E43227-32EF-ED6D-8D8D-86B827E32C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564" y="1642255"/>
            <a:ext cx="5487166" cy="146705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BD9DE16-7E02-D9F1-F86E-DABBF73AD1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1845" y="1554289"/>
            <a:ext cx="4729591" cy="2145170"/>
          </a:xfrm>
          <a:prstGeom prst="rect">
            <a:avLst/>
          </a:prstGeom>
        </p:spPr>
      </p:pic>
      <p:pic>
        <p:nvPicPr>
          <p:cNvPr id="5" name="Image 4" descr="Une image contenant texte, Police, capture d’écran, ligne&#10;&#10;Description générée automatiquement">
            <a:extLst>
              <a:ext uri="{FF2B5EF4-FFF2-40B4-BE49-F238E27FC236}">
                <a16:creationId xmlns:a16="http://schemas.microsoft.com/office/drawing/2014/main" id="{943420C3-8EE8-5D42-B513-FB990E84A9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14" y="3369946"/>
            <a:ext cx="3677163" cy="99073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7E7A162-4A57-F9F9-C1E2-5F339C50D7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140" y="4716476"/>
            <a:ext cx="5449060" cy="130510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8DC3712F-C330-EF65-F37A-3109BC8C26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2175" y="4716476"/>
            <a:ext cx="5287113" cy="11336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157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124F6E"/>
              </a:solidFill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3000" dirty="0">
              <a:solidFill>
                <a:srgbClr val="DBDDDC"/>
              </a:solidFill>
              <a:latin typeface="Helvetica Light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1918" y="1444811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fr-BE" dirty="0">
                <a:solidFill>
                  <a:srgbClr val="DBDDDC"/>
                </a:solidFill>
              </a:rPr>
              <a:t>4</a:t>
            </a:r>
            <a:endParaRPr dirty="0">
              <a:solidFill>
                <a:srgbClr val="DBDDDC"/>
              </a:solidFill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3339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 monde dont il faut sortir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solidFill>
                  <a:schemeClr val="bg1"/>
                </a:solidFill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74EEF69-46AC-B28B-FF41-EB8C876FA3F3}"/>
              </a:ext>
            </a:extLst>
          </p:cNvPr>
          <p:cNvGrpSpPr/>
          <p:nvPr/>
        </p:nvGrpSpPr>
        <p:grpSpPr>
          <a:xfrm>
            <a:off x="6686550" y="4487265"/>
            <a:ext cx="5418365" cy="985823"/>
            <a:chOff x="1311207" y="2411968"/>
            <a:chExt cx="5418365" cy="985823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EB6F286-31B2-F477-05C1-FB52EB521745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518E01-4252-33B0-21D9-826F29D0B217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bg1"/>
                </a:buClr>
                <a:buSzPct val="70000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027FE7D1-2DCC-303F-FF11-D1003A80B5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D9B2FD-AA82-8B6B-E6DC-C92503AB17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62" y="1770034"/>
            <a:ext cx="6308444" cy="77085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A950B23-080D-6907-F06D-88C8B3A543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914" y="2785020"/>
            <a:ext cx="5639587" cy="69542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C8E4D4B-101E-D8BF-70C3-668A6AFE57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7065" y="1635328"/>
            <a:ext cx="5418365" cy="244534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223E3AA-C6E1-8C02-4221-BD7BEC577D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666" y="4309076"/>
            <a:ext cx="6080798" cy="233736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7C641F9-B213-BFED-4776-877DB3E1100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-23006" b="25531"/>
          <a:stretch/>
        </p:blipFill>
        <p:spPr>
          <a:xfrm>
            <a:off x="6629048" y="3561423"/>
            <a:ext cx="5315821" cy="30071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4081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481115" y="37530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1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Merci de votre attention</a:t>
              </a:r>
              <a:b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</a:b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Des questions ?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ABAFF0D-6951-BD60-21E7-18DE5D9841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7814" y="2620257"/>
            <a:ext cx="5933402" cy="4244249"/>
          </a:xfrm>
          <a:prstGeom prst="rect">
            <a:avLst/>
          </a:prstGeom>
        </p:spPr>
      </p:pic>
      <p:grpSp>
        <p:nvGrpSpPr>
          <p:cNvPr id="2" name="Google Shape;13493;p75">
            <a:extLst>
              <a:ext uri="{FF2B5EF4-FFF2-40B4-BE49-F238E27FC236}">
                <a16:creationId xmlns:a16="http://schemas.microsoft.com/office/drawing/2014/main" id="{BFBED196-17AA-8AE5-9D2B-74DF09CC2B67}"/>
              </a:ext>
            </a:extLst>
          </p:cNvPr>
          <p:cNvGrpSpPr/>
          <p:nvPr/>
        </p:nvGrpSpPr>
        <p:grpSpPr>
          <a:xfrm>
            <a:off x="2012044" y="2723428"/>
            <a:ext cx="1108751" cy="1411143"/>
            <a:chOff x="8054820" y="2416399"/>
            <a:chExt cx="264433" cy="353454"/>
          </a:xfrm>
          <a:solidFill>
            <a:srgbClr val="DBDDDC"/>
          </a:solidFill>
        </p:grpSpPr>
        <p:sp>
          <p:nvSpPr>
            <p:cNvPr id="3" name="Google Shape;13494;p75">
              <a:extLst>
                <a:ext uri="{FF2B5EF4-FFF2-40B4-BE49-F238E27FC236}">
                  <a16:creationId xmlns:a16="http://schemas.microsoft.com/office/drawing/2014/main" id="{DC468BA0-3516-D956-854B-D2E89D6237AF}"/>
                </a:ext>
              </a:extLst>
            </p:cNvPr>
            <p:cNvSpPr/>
            <p:nvPr/>
          </p:nvSpPr>
          <p:spPr>
            <a:xfrm>
              <a:off x="8148371" y="2538621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3495;p75">
              <a:extLst>
                <a:ext uri="{FF2B5EF4-FFF2-40B4-BE49-F238E27FC236}">
                  <a16:creationId xmlns:a16="http://schemas.microsoft.com/office/drawing/2014/main" id="{21EDF0F8-F94E-F804-7288-1C50921A5F66}"/>
                </a:ext>
              </a:extLst>
            </p:cNvPr>
            <p:cNvSpPr/>
            <p:nvPr/>
          </p:nvSpPr>
          <p:spPr>
            <a:xfrm>
              <a:off x="8214361" y="2538621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496;p75">
              <a:extLst>
                <a:ext uri="{FF2B5EF4-FFF2-40B4-BE49-F238E27FC236}">
                  <a16:creationId xmlns:a16="http://schemas.microsoft.com/office/drawing/2014/main" id="{CCD390E8-8873-12C7-2B7A-B31D869CA82A}"/>
                </a:ext>
              </a:extLst>
            </p:cNvPr>
            <p:cNvSpPr/>
            <p:nvPr/>
          </p:nvSpPr>
          <p:spPr>
            <a:xfrm>
              <a:off x="8054820" y="2416399"/>
              <a:ext cx="264433" cy="353454"/>
            </a:xfrm>
            <a:custGeom>
              <a:avLst/>
              <a:gdLst/>
              <a:ahLst/>
              <a:cxnLst/>
              <a:rect l="l" t="t" r="r" b="b"/>
              <a:pathLst>
                <a:path w="8347" h="11157" extrusionOk="0">
                  <a:moveTo>
                    <a:pt x="1703" y="5025"/>
                  </a:moveTo>
                  <a:cubicBezTo>
                    <a:pt x="1787" y="5204"/>
                    <a:pt x="1882" y="5418"/>
                    <a:pt x="1882" y="5573"/>
                  </a:cubicBezTo>
                  <a:cubicBezTo>
                    <a:pt x="1882" y="5680"/>
                    <a:pt x="1787" y="5763"/>
                    <a:pt x="1703" y="5763"/>
                  </a:cubicBezTo>
                  <a:cubicBezTo>
                    <a:pt x="1608" y="5763"/>
                    <a:pt x="1525" y="5668"/>
                    <a:pt x="1525" y="5573"/>
                  </a:cubicBezTo>
                  <a:cubicBezTo>
                    <a:pt x="1525" y="5430"/>
                    <a:pt x="1608" y="5204"/>
                    <a:pt x="1703" y="5025"/>
                  </a:cubicBezTo>
                  <a:close/>
                  <a:moveTo>
                    <a:pt x="6585" y="5025"/>
                  </a:moveTo>
                  <a:cubicBezTo>
                    <a:pt x="6668" y="5204"/>
                    <a:pt x="6763" y="5418"/>
                    <a:pt x="6763" y="5573"/>
                  </a:cubicBezTo>
                  <a:cubicBezTo>
                    <a:pt x="6763" y="5680"/>
                    <a:pt x="6668" y="5763"/>
                    <a:pt x="6585" y="5763"/>
                  </a:cubicBezTo>
                  <a:cubicBezTo>
                    <a:pt x="6490" y="5763"/>
                    <a:pt x="6406" y="5668"/>
                    <a:pt x="6406" y="5573"/>
                  </a:cubicBezTo>
                  <a:cubicBezTo>
                    <a:pt x="6406" y="5430"/>
                    <a:pt x="6490" y="5204"/>
                    <a:pt x="6585" y="5025"/>
                  </a:cubicBezTo>
                  <a:close/>
                  <a:moveTo>
                    <a:pt x="4144" y="322"/>
                  </a:moveTo>
                  <a:cubicBezTo>
                    <a:pt x="6073" y="322"/>
                    <a:pt x="7633" y="1894"/>
                    <a:pt x="7633" y="3823"/>
                  </a:cubicBezTo>
                  <a:cubicBezTo>
                    <a:pt x="7633" y="5847"/>
                    <a:pt x="6478" y="7752"/>
                    <a:pt x="6299" y="8049"/>
                  </a:cubicBezTo>
                  <a:lnTo>
                    <a:pt x="5716" y="7847"/>
                  </a:lnTo>
                  <a:cubicBezTo>
                    <a:pt x="5513" y="7764"/>
                    <a:pt x="5358" y="7561"/>
                    <a:pt x="5358" y="7335"/>
                  </a:cubicBezTo>
                  <a:lnTo>
                    <a:pt x="5358" y="6621"/>
                  </a:lnTo>
                  <a:cubicBezTo>
                    <a:pt x="5692" y="6430"/>
                    <a:pt x="5966" y="6180"/>
                    <a:pt x="6180" y="5859"/>
                  </a:cubicBezTo>
                  <a:cubicBezTo>
                    <a:pt x="6263" y="6001"/>
                    <a:pt x="6418" y="6073"/>
                    <a:pt x="6597" y="6073"/>
                  </a:cubicBezTo>
                  <a:cubicBezTo>
                    <a:pt x="6882" y="6073"/>
                    <a:pt x="7097" y="5847"/>
                    <a:pt x="7097" y="5561"/>
                  </a:cubicBezTo>
                  <a:cubicBezTo>
                    <a:pt x="7097" y="5323"/>
                    <a:pt x="6966" y="5025"/>
                    <a:pt x="6859" y="4823"/>
                  </a:cubicBezTo>
                  <a:cubicBezTo>
                    <a:pt x="7097" y="4751"/>
                    <a:pt x="7275" y="4525"/>
                    <a:pt x="7275" y="4251"/>
                  </a:cubicBezTo>
                  <a:cubicBezTo>
                    <a:pt x="7275" y="3930"/>
                    <a:pt x="7013" y="3656"/>
                    <a:pt x="6680" y="3656"/>
                  </a:cubicBezTo>
                  <a:lnTo>
                    <a:pt x="6597" y="3656"/>
                  </a:lnTo>
                  <a:cubicBezTo>
                    <a:pt x="6597" y="3656"/>
                    <a:pt x="6585" y="3656"/>
                    <a:pt x="6585" y="3644"/>
                  </a:cubicBezTo>
                  <a:lnTo>
                    <a:pt x="6585" y="3120"/>
                  </a:lnTo>
                  <a:cubicBezTo>
                    <a:pt x="6585" y="2453"/>
                    <a:pt x="6049" y="1918"/>
                    <a:pt x="5370" y="1918"/>
                  </a:cubicBezTo>
                  <a:lnTo>
                    <a:pt x="5192" y="1918"/>
                  </a:lnTo>
                  <a:cubicBezTo>
                    <a:pt x="5108" y="1918"/>
                    <a:pt x="5037" y="1989"/>
                    <a:pt x="5037" y="2084"/>
                  </a:cubicBezTo>
                  <a:cubicBezTo>
                    <a:pt x="5037" y="2168"/>
                    <a:pt x="5108" y="2251"/>
                    <a:pt x="5192" y="2251"/>
                  </a:cubicBezTo>
                  <a:lnTo>
                    <a:pt x="5370" y="2251"/>
                  </a:lnTo>
                  <a:cubicBezTo>
                    <a:pt x="5870" y="2251"/>
                    <a:pt x="6251" y="2644"/>
                    <a:pt x="6251" y="3120"/>
                  </a:cubicBezTo>
                  <a:lnTo>
                    <a:pt x="6251" y="3644"/>
                  </a:lnTo>
                  <a:cubicBezTo>
                    <a:pt x="6251" y="3823"/>
                    <a:pt x="6406" y="3989"/>
                    <a:pt x="6597" y="3989"/>
                  </a:cubicBezTo>
                  <a:lnTo>
                    <a:pt x="6680" y="3989"/>
                  </a:lnTo>
                  <a:cubicBezTo>
                    <a:pt x="6835" y="3989"/>
                    <a:pt x="6954" y="4108"/>
                    <a:pt x="6954" y="4251"/>
                  </a:cubicBezTo>
                  <a:cubicBezTo>
                    <a:pt x="6954" y="4406"/>
                    <a:pt x="6835" y="4525"/>
                    <a:pt x="6680" y="4525"/>
                  </a:cubicBezTo>
                  <a:lnTo>
                    <a:pt x="6585" y="4525"/>
                  </a:lnTo>
                  <a:lnTo>
                    <a:pt x="6585" y="4501"/>
                  </a:lnTo>
                  <a:cubicBezTo>
                    <a:pt x="6585" y="4418"/>
                    <a:pt x="6501" y="4346"/>
                    <a:pt x="6418" y="4346"/>
                  </a:cubicBezTo>
                  <a:cubicBezTo>
                    <a:pt x="6323" y="4346"/>
                    <a:pt x="6251" y="4418"/>
                    <a:pt x="6251" y="4501"/>
                  </a:cubicBezTo>
                  <a:cubicBezTo>
                    <a:pt x="6251" y="5668"/>
                    <a:pt x="5311" y="6609"/>
                    <a:pt x="4156" y="6609"/>
                  </a:cubicBezTo>
                  <a:cubicBezTo>
                    <a:pt x="2989" y="6609"/>
                    <a:pt x="2060" y="5668"/>
                    <a:pt x="2060" y="4501"/>
                  </a:cubicBezTo>
                  <a:cubicBezTo>
                    <a:pt x="2060" y="4418"/>
                    <a:pt x="1977" y="4346"/>
                    <a:pt x="1894" y="4346"/>
                  </a:cubicBezTo>
                  <a:cubicBezTo>
                    <a:pt x="1798" y="4346"/>
                    <a:pt x="1727" y="4418"/>
                    <a:pt x="1727" y="4501"/>
                  </a:cubicBezTo>
                  <a:lnTo>
                    <a:pt x="1727" y="4525"/>
                  </a:lnTo>
                  <a:lnTo>
                    <a:pt x="1620" y="4525"/>
                  </a:lnTo>
                  <a:cubicBezTo>
                    <a:pt x="1477" y="4525"/>
                    <a:pt x="1358" y="4406"/>
                    <a:pt x="1358" y="4251"/>
                  </a:cubicBezTo>
                  <a:cubicBezTo>
                    <a:pt x="1358" y="4108"/>
                    <a:pt x="1477" y="3989"/>
                    <a:pt x="1620" y="3989"/>
                  </a:cubicBezTo>
                  <a:lnTo>
                    <a:pt x="1715" y="3989"/>
                  </a:lnTo>
                  <a:cubicBezTo>
                    <a:pt x="1894" y="3989"/>
                    <a:pt x="2060" y="3835"/>
                    <a:pt x="2060" y="3644"/>
                  </a:cubicBezTo>
                  <a:lnTo>
                    <a:pt x="2060" y="3120"/>
                  </a:lnTo>
                  <a:cubicBezTo>
                    <a:pt x="2060" y="2632"/>
                    <a:pt x="2453" y="2251"/>
                    <a:pt x="2930" y="2251"/>
                  </a:cubicBezTo>
                  <a:lnTo>
                    <a:pt x="4501" y="2251"/>
                  </a:lnTo>
                  <a:cubicBezTo>
                    <a:pt x="4585" y="2251"/>
                    <a:pt x="4656" y="2168"/>
                    <a:pt x="4656" y="2084"/>
                  </a:cubicBezTo>
                  <a:cubicBezTo>
                    <a:pt x="4656" y="1989"/>
                    <a:pt x="4585" y="1918"/>
                    <a:pt x="4501" y="1918"/>
                  </a:cubicBezTo>
                  <a:lnTo>
                    <a:pt x="2930" y="1918"/>
                  </a:lnTo>
                  <a:cubicBezTo>
                    <a:pt x="2632" y="1918"/>
                    <a:pt x="2394" y="1679"/>
                    <a:pt x="2394" y="1382"/>
                  </a:cubicBezTo>
                  <a:cubicBezTo>
                    <a:pt x="2394" y="798"/>
                    <a:pt x="3025" y="322"/>
                    <a:pt x="3799" y="322"/>
                  </a:cubicBezTo>
                  <a:close/>
                  <a:moveTo>
                    <a:pt x="2084" y="1310"/>
                  </a:moveTo>
                  <a:lnTo>
                    <a:pt x="2084" y="1406"/>
                  </a:lnTo>
                  <a:cubicBezTo>
                    <a:pt x="2084" y="1679"/>
                    <a:pt x="2203" y="1918"/>
                    <a:pt x="2394" y="2084"/>
                  </a:cubicBezTo>
                  <a:cubicBezTo>
                    <a:pt x="2013" y="2275"/>
                    <a:pt x="1727" y="2692"/>
                    <a:pt x="1727" y="3156"/>
                  </a:cubicBezTo>
                  <a:lnTo>
                    <a:pt x="1727" y="3680"/>
                  </a:lnTo>
                  <a:cubicBezTo>
                    <a:pt x="1727" y="3680"/>
                    <a:pt x="1727" y="3692"/>
                    <a:pt x="1715" y="3692"/>
                  </a:cubicBezTo>
                  <a:lnTo>
                    <a:pt x="1620" y="3692"/>
                  </a:lnTo>
                  <a:cubicBezTo>
                    <a:pt x="1298" y="3692"/>
                    <a:pt x="1025" y="3954"/>
                    <a:pt x="1025" y="4287"/>
                  </a:cubicBezTo>
                  <a:cubicBezTo>
                    <a:pt x="1025" y="4549"/>
                    <a:pt x="1203" y="4775"/>
                    <a:pt x="1441" y="4847"/>
                  </a:cubicBezTo>
                  <a:cubicBezTo>
                    <a:pt x="1346" y="5037"/>
                    <a:pt x="1203" y="5335"/>
                    <a:pt x="1203" y="5597"/>
                  </a:cubicBezTo>
                  <a:cubicBezTo>
                    <a:pt x="1203" y="5870"/>
                    <a:pt x="1429" y="6097"/>
                    <a:pt x="1715" y="6097"/>
                  </a:cubicBezTo>
                  <a:cubicBezTo>
                    <a:pt x="1894" y="6097"/>
                    <a:pt x="2037" y="6013"/>
                    <a:pt x="2132" y="5894"/>
                  </a:cubicBezTo>
                  <a:cubicBezTo>
                    <a:pt x="2334" y="6204"/>
                    <a:pt x="2620" y="6466"/>
                    <a:pt x="2953" y="6656"/>
                  </a:cubicBezTo>
                  <a:lnTo>
                    <a:pt x="2953" y="7347"/>
                  </a:lnTo>
                  <a:cubicBezTo>
                    <a:pt x="2953" y="7573"/>
                    <a:pt x="2799" y="7787"/>
                    <a:pt x="2584" y="7859"/>
                  </a:cubicBezTo>
                  <a:lnTo>
                    <a:pt x="1965" y="8085"/>
                  </a:lnTo>
                  <a:cubicBezTo>
                    <a:pt x="1715" y="7621"/>
                    <a:pt x="834" y="5847"/>
                    <a:pt x="834" y="3882"/>
                  </a:cubicBezTo>
                  <a:cubicBezTo>
                    <a:pt x="834" y="3275"/>
                    <a:pt x="989" y="2727"/>
                    <a:pt x="1263" y="2227"/>
                  </a:cubicBezTo>
                  <a:cubicBezTo>
                    <a:pt x="1477" y="1870"/>
                    <a:pt x="1739" y="1560"/>
                    <a:pt x="2084" y="1310"/>
                  </a:cubicBezTo>
                  <a:close/>
                  <a:moveTo>
                    <a:pt x="3811" y="1"/>
                  </a:moveTo>
                  <a:cubicBezTo>
                    <a:pt x="3346" y="1"/>
                    <a:pt x="2918" y="132"/>
                    <a:pt x="2608" y="382"/>
                  </a:cubicBezTo>
                  <a:cubicBezTo>
                    <a:pt x="2453" y="489"/>
                    <a:pt x="2358" y="620"/>
                    <a:pt x="2263" y="763"/>
                  </a:cubicBezTo>
                  <a:cubicBezTo>
                    <a:pt x="1715" y="1084"/>
                    <a:pt x="1286" y="1537"/>
                    <a:pt x="1001" y="2037"/>
                  </a:cubicBezTo>
                  <a:cubicBezTo>
                    <a:pt x="691" y="2572"/>
                    <a:pt x="524" y="3192"/>
                    <a:pt x="524" y="3858"/>
                  </a:cubicBezTo>
                  <a:cubicBezTo>
                    <a:pt x="524" y="5108"/>
                    <a:pt x="870" y="6251"/>
                    <a:pt x="1144" y="6990"/>
                  </a:cubicBezTo>
                  <a:cubicBezTo>
                    <a:pt x="1358" y="7525"/>
                    <a:pt x="1548" y="7942"/>
                    <a:pt x="1667" y="8156"/>
                  </a:cubicBezTo>
                  <a:lnTo>
                    <a:pt x="810" y="8454"/>
                  </a:lnTo>
                  <a:cubicBezTo>
                    <a:pt x="334" y="8621"/>
                    <a:pt x="1" y="9073"/>
                    <a:pt x="1" y="9597"/>
                  </a:cubicBezTo>
                  <a:lnTo>
                    <a:pt x="1" y="10954"/>
                  </a:lnTo>
                  <a:cubicBezTo>
                    <a:pt x="1" y="11038"/>
                    <a:pt x="72" y="11121"/>
                    <a:pt x="167" y="11121"/>
                  </a:cubicBezTo>
                  <a:cubicBezTo>
                    <a:pt x="251" y="11121"/>
                    <a:pt x="322" y="11038"/>
                    <a:pt x="322" y="10954"/>
                  </a:cubicBezTo>
                  <a:lnTo>
                    <a:pt x="322" y="9633"/>
                  </a:lnTo>
                  <a:cubicBezTo>
                    <a:pt x="322" y="9252"/>
                    <a:pt x="560" y="8918"/>
                    <a:pt x="917" y="8799"/>
                  </a:cubicBezTo>
                  <a:lnTo>
                    <a:pt x="1191" y="8704"/>
                  </a:lnTo>
                  <a:cubicBezTo>
                    <a:pt x="1810" y="9561"/>
                    <a:pt x="2941" y="10097"/>
                    <a:pt x="4180" y="10097"/>
                  </a:cubicBezTo>
                  <a:cubicBezTo>
                    <a:pt x="4727" y="10097"/>
                    <a:pt x="5287" y="10002"/>
                    <a:pt x="5775" y="9788"/>
                  </a:cubicBezTo>
                  <a:cubicBezTo>
                    <a:pt x="5858" y="9764"/>
                    <a:pt x="5894" y="9657"/>
                    <a:pt x="5858" y="9585"/>
                  </a:cubicBezTo>
                  <a:cubicBezTo>
                    <a:pt x="5840" y="9512"/>
                    <a:pt x="5773" y="9481"/>
                    <a:pt x="5711" y="9481"/>
                  </a:cubicBezTo>
                  <a:cubicBezTo>
                    <a:pt x="5692" y="9481"/>
                    <a:pt x="5673" y="9484"/>
                    <a:pt x="5656" y="9490"/>
                  </a:cubicBezTo>
                  <a:cubicBezTo>
                    <a:pt x="5204" y="9680"/>
                    <a:pt x="4704" y="9788"/>
                    <a:pt x="4180" y="9788"/>
                  </a:cubicBezTo>
                  <a:cubicBezTo>
                    <a:pt x="3096" y="9788"/>
                    <a:pt x="2084" y="9347"/>
                    <a:pt x="1513" y="8609"/>
                  </a:cubicBezTo>
                  <a:lnTo>
                    <a:pt x="2727" y="8180"/>
                  </a:lnTo>
                  <a:cubicBezTo>
                    <a:pt x="3061" y="8061"/>
                    <a:pt x="3299" y="7740"/>
                    <a:pt x="3299" y="7383"/>
                  </a:cubicBezTo>
                  <a:lnTo>
                    <a:pt x="3299" y="6823"/>
                  </a:lnTo>
                  <a:cubicBezTo>
                    <a:pt x="3572" y="6930"/>
                    <a:pt x="3870" y="6990"/>
                    <a:pt x="4180" y="6990"/>
                  </a:cubicBezTo>
                  <a:cubicBezTo>
                    <a:pt x="4489" y="6990"/>
                    <a:pt x="4787" y="6930"/>
                    <a:pt x="5061" y="6823"/>
                  </a:cubicBezTo>
                  <a:lnTo>
                    <a:pt x="5061" y="7383"/>
                  </a:lnTo>
                  <a:cubicBezTo>
                    <a:pt x="5061" y="7740"/>
                    <a:pt x="5287" y="8061"/>
                    <a:pt x="5644" y="8180"/>
                  </a:cubicBezTo>
                  <a:lnTo>
                    <a:pt x="6847" y="8609"/>
                  </a:lnTo>
                  <a:cubicBezTo>
                    <a:pt x="6680" y="8823"/>
                    <a:pt x="6478" y="9014"/>
                    <a:pt x="6239" y="9180"/>
                  </a:cubicBezTo>
                  <a:cubicBezTo>
                    <a:pt x="6156" y="9228"/>
                    <a:pt x="6144" y="9323"/>
                    <a:pt x="6192" y="9407"/>
                  </a:cubicBezTo>
                  <a:cubicBezTo>
                    <a:pt x="6216" y="9442"/>
                    <a:pt x="6275" y="9478"/>
                    <a:pt x="6323" y="9478"/>
                  </a:cubicBezTo>
                  <a:cubicBezTo>
                    <a:pt x="6359" y="9478"/>
                    <a:pt x="6382" y="9466"/>
                    <a:pt x="6418" y="9442"/>
                  </a:cubicBezTo>
                  <a:cubicBezTo>
                    <a:pt x="6716" y="9240"/>
                    <a:pt x="6966" y="9002"/>
                    <a:pt x="7156" y="8716"/>
                  </a:cubicBezTo>
                  <a:lnTo>
                    <a:pt x="7430" y="8811"/>
                  </a:lnTo>
                  <a:cubicBezTo>
                    <a:pt x="7787" y="8930"/>
                    <a:pt x="8025" y="9264"/>
                    <a:pt x="8025" y="9645"/>
                  </a:cubicBezTo>
                  <a:lnTo>
                    <a:pt x="8025" y="10990"/>
                  </a:lnTo>
                  <a:cubicBezTo>
                    <a:pt x="8025" y="11085"/>
                    <a:pt x="8097" y="11157"/>
                    <a:pt x="8180" y="11157"/>
                  </a:cubicBezTo>
                  <a:cubicBezTo>
                    <a:pt x="8275" y="11157"/>
                    <a:pt x="8347" y="11085"/>
                    <a:pt x="8347" y="10990"/>
                  </a:cubicBezTo>
                  <a:lnTo>
                    <a:pt x="8347" y="9633"/>
                  </a:lnTo>
                  <a:cubicBezTo>
                    <a:pt x="8323" y="9109"/>
                    <a:pt x="7990" y="8657"/>
                    <a:pt x="7513" y="8478"/>
                  </a:cubicBezTo>
                  <a:lnTo>
                    <a:pt x="6620" y="8168"/>
                  </a:lnTo>
                  <a:cubicBezTo>
                    <a:pt x="6740" y="7978"/>
                    <a:pt x="7013" y="7525"/>
                    <a:pt x="7263" y="6918"/>
                  </a:cubicBezTo>
                  <a:cubicBezTo>
                    <a:pt x="7847" y="5561"/>
                    <a:pt x="7978" y="4489"/>
                    <a:pt x="7978" y="3823"/>
                  </a:cubicBezTo>
                  <a:cubicBezTo>
                    <a:pt x="7978" y="1703"/>
                    <a:pt x="6263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497;p75">
              <a:extLst>
                <a:ext uri="{FF2B5EF4-FFF2-40B4-BE49-F238E27FC236}">
                  <a16:creationId xmlns:a16="http://schemas.microsoft.com/office/drawing/2014/main" id="{30C315A5-B3FA-A3E9-EA43-2122B19830E0}"/>
                </a:ext>
              </a:extLst>
            </p:cNvPr>
            <p:cNvSpPr/>
            <p:nvPr/>
          </p:nvSpPr>
          <p:spPr>
            <a:xfrm>
              <a:off x="8164972" y="2582371"/>
              <a:ext cx="43782" cy="15492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79" y="0"/>
                  </a:moveTo>
                  <a:cubicBezTo>
                    <a:pt x="140" y="0"/>
                    <a:pt x="101" y="12"/>
                    <a:pt x="72" y="36"/>
                  </a:cubicBezTo>
                  <a:cubicBezTo>
                    <a:pt x="0" y="96"/>
                    <a:pt x="0" y="203"/>
                    <a:pt x="72" y="262"/>
                  </a:cubicBezTo>
                  <a:cubicBezTo>
                    <a:pt x="203" y="393"/>
                    <a:pt x="441" y="489"/>
                    <a:pt x="703" y="489"/>
                  </a:cubicBezTo>
                  <a:cubicBezTo>
                    <a:pt x="965" y="489"/>
                    <a:pt x="1191" y="393"/>
                    <a:pt x="1346" y="262"/>
                  </a:cubicBezTo>
                  <a:cubicBezTo>
                    <a:pt x="1381" y="203"/>
                    <a:pt x="1381" y="120"/>
                    <a:pt x="1322" y="36"/>
                  </a:cubicBezTo>
                  <a:cubicBezTo>
                    <a:pt x="1292" y="12"/>
                    <a:pt x="1250" y="0"/>
                    <a:pt x="1209" y="0"/>
                  </a:cubicBezTo>
                  <a:cubicBezTo>
                    <a:pt x="1167" y="0"/>
                    <a:pt x="1125" y="12"/>
                    <a:pt x="1096" y="36"/>
                  </a:cubicBezTo>
                  <a:cubicBezTo>
                    <a:pt x="1036" y="96"/>
                    <a:pt x="881" y="179"/>
                    <a:pt x="691" y="179"/>
                  </a:cubicBezTo>
                  <a:cubicBezTo>
                    <a:pt x="488" y="179"/>
                    <a:pt x="346" y="96"/>
                    <a:pt x="286" y="36"/>
                  </a:cubicBezTo>
                  <a:cubicBezTo>
                    <a:pt x="256" y="12"/>
                    <a:pt x="218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498;p75">
              <a:extLst>
                <a:ext uri="{FF2B5EF4-FFF2-40B4-BE49-F238E27FC236}">
                  <a16:creationId xmlns:a16="http://schemas.microsoft.com/office/drawing/2014/main" id="{D872F402-9806-FD96-02C1-17C5A7FDFB26}"/>
                </a:ext>
              </a:extLst>
            </p:cNvPr>
            <p:cNvSpPr/>
            <p:nvPr/>
          </p:nvSpPr>
          <p:spPr>
            <a:xfrm>
              <a:off x="8141592" y="2519137"/>
              <a:ext cx="18501" cy="13844"/>
            </a:xfrm>
            <a:custGeom>
              <a:avLst/>
              <a:gdLst/>
              <a:ahLst/>
              <a:cxnLst/>
              <a:rect l="l" t="t" r="r" b="b"/>
              <a:pathLst>
                <a:path w="584" h="437" extrusionOk="0">
                  <a:moveTo>
                    <a:pt x="404" y="1"/>
                  </a:moveTo>
                  <a:cubicBezTo>
                    <a:pt x="381" y="1"/>
                    <a:pt x="357" y="7"/>
                    <a:pt x="333" y="20"/>
                  </a:cubicBezTo>
                  <a:lnTo>
                    <a:pt x="119" y="115"/>
                  </a:lnTo>
                  <a:cubicBezTo>
                    <a:pt x="48" y="163"/>
                    <a:pt x="0" y="258"/>
                    <a:pt x="48" y="341"/>
                  </a:cubicBezTo>
                  <a:cubicBezTo>
                    <a:pt x="71" y="401"/>
                    <a:pt x="131" y="437"/>
                    <a:pt x="191" y="437"/>
                  </a:cubicBezTo>
                  <a:cubicBezTo>
                    <a:pt x="226" y="437"/>
                    <a:pt x="238" y="437"/>
                    <a:pt x="274" y="413"/>
                  </a:cubicBezTo>
                  <a:lnTo>
                    <a:pt x="476" y="318"/>
                  </a:lnTo>
                  <a:cubicBezTo>
                    <a:pt x="548" y="270"/>
                    <a:pt x="583" y="163"/>
                    <a:pt x="548" y="91"/>
                  </a:cubicBezTo>
                  <a:cubicBezTo>
                    <a:pt x="522" y="40"/>
                    <a:pt x="465" y="1"/>
                    <a:pt x="4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3499;p75">
              <a:extLst>
                <a:ext uri="{FF2B5EF4-FFF2-40B4-BE49-F238E27FC236}">
                  <a16:creationId xmlns:a16="http://schemas.microsoft.com/office/drawing/2014/main" id="{896CCD1B-9033-C547-D1B4-A366D82E9486}"/>
                </a:ext>
              </a:extLst>
            </p:cNvPr>
            <p:cNvSpPr/>
            <p:nvPr/>
          </p:nvSpPr>
          <p:spPr>
            <a:xfrm>
              <a:off x="8211731" y="2518409"/>
              <a:ext cx="18881" cy="13812"/>
            </a:xfrm>
            <a:custGeom>
              <a:avLst/>
              <a:gdLst/>
              <a:ahLst/>
              <a:cxnLst/>
              <a:rect l="l" t="t" r="r" b="b"/>
              <a:pathLst>
                <a:path w="596" h="436" extrusionOk="0">
                  <a:moveTo>
                    <a:pt x="208" y="0"/>
                  </a:moveTo>
                  <a:cubicBezTo>
                    <a:pt x="148" y="0"/>
                    <a:pt x="83" y="39"/>
                    <a:pt x="48" y="91"/>
                  </a:cubicBezTo>
                  <a:cubicBezTo>
                    <a:pt x="1" y="174"/>
                    <a:pt x="48" y="269"/>
                    <a:pt x="120" y="317"/>
                  </a:cubicBezTo>
                  <a:lnTo>
                    <a:pt x="334" y="424"/>
                  </a:lnTo>
                  <a:cubicBezTo>
                    <a:pt x="358" y="436"/>
                    <a:pt x="382" y="436"/>
                    <a:pt x="405" y="436"/>
                  </a:cubicBezTo>
                  <a:cubicBezTo>
                    <a:pt x="465" y="436"/>
                    <a:pt x="524" y="412"/>
                    <a:pt x="560" y="353"/>
                  </a:cubicBezTo>
                  <a:cubicBezTo>
                    <a:pt x="596" y="257"/>
                    <a:pt x="572" y="174"/>
                    <a:pt x="477" y="126"/>
                  </a:cubicBezTo>
                  <a:lnTo>
                    <a:pt x="274" y="19"/>
                  </a:lnTo>
                  <a:cubicBezTo>
                    <a:pt x="255" y="6"/>
                    <a:pt x="232" y="0"/>
                    <a:pt x="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318A1937-F04C-48CC-78FE-E6AE30CB81B7}"/>
              </a:ext>
            </a:extLst>
          </p:cNvPr>
          <p:cNvSpPr txBox="1"/>
          <p:nvPr/>
        </p:nvSpPr>
        <p:spPr>
          <a:xfrm>
            <a:off x="1399041" y="4278288"/>
            <a:ext cx="233475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Laurence Dohogne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Enseignante 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Laurence.dohogne@hech.be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55464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Grand écran</PresentationFormat>
  <Paragraphs>54</Paragraphs>
  <Slides>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7" baseType="lpstr">
      <vt:lpstr>Arial</vt:lpstr>
      <vt:lpstr>Broadway</vt:lpstr>
      <vt:lpstr>Calibri</vt:lpstr>
      <vt:lpstr>Calibri Light</vt:lpstr>
      <vt:lpstr>Helvetica Light</vt:lpstr>
      <vt:lpstr>Marlett</vt:lpstr>
      <vt:lpstr>Orbitron</vt:lpstr>
      <vt:lpstr>Rajdhani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Lemaitre</dc:creator>
  <cp:lastModifiedBy>Serge Fleussu</cp:lastModifiedBy>
  <cp:revision>56</cp:revision>
  <dcterms:created xsi:type="dcterms:W3CDTF">2023-01-18T15:07:44Z</dcterms:created>
  <dcterms:modified xsi:type="dcterms:W3CDTF">2023-07-06T04:02:42Z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457FDE06-3860-4B21-969C-5704E6847568</vt:lpwstr>
  </property>
  <property fmtid="{D5CDD505-2E9C-101B-9397-08002B2CF9AE}" pid="3" name="ArticulatePath">
    <vt:lpwstr>Présentation1</vt:lpwstr>
  </property>
</Properties>
</file>