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1.xml" ContentType="application/vnd.openxmlformats-officedocument.presentationml.notesSlide+xml"/>
  <Override PartName="/ppt/tags/tag5.xml" ContentType="application/vnd.openxmlformats-officedocument.presentationml.tags+xml"/>
  <Override PartName="/ppt/notesSlides/notesSlide2.xml" ContentType="application/vnd.openxmlformats-officedocument.presentationml.notesSlide+xml"/>
  <Override PartName="/ppt/tags/tag6.xml" ContentType="application/vnd.openxmlformats-officedocument.presentationml.tags+xml"/>
  <Override PartName="/ppt/notesSlides/notesSlide3.xml" ContentType="application/vnd.openxmlformats-officedocument.presentationml.notesSlide+xml"/>
  <Override PartName="/ppt/tags/tag7.xml" ContentType="application/vnd.openxmlformats-officedocument.presentationml.tags+xml"/>
  <Override PartName="/ppt/notesSlides/notesSlide4.xml" ContentType="application/vnd.openxmlformats-officedocument.presentationml.notesSlide+xml"/>
  <Override PartName="/ppt/tags/tag8.xml" ContentType="application/vnd.openxmlformats-officedocument.presentationml.tags+xml"/>
  <Override PartName="/ppt/notesSlides/notesSlide5.xml" ContentType="application/vnd.openxmlformats-officedocument.presentationml.notesSlide+xml"/>
  <Override PartName="/ppt/tags/tag9.xml" ContentType="application/vnd.openxmlformats-officedocument.presentationml.tags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84" r:id="rId2"/>
    <p:sldId id="286" r:id="rId3"/>
    <p:sldId id="261" r:id="rId4"/>
    <p:sldId id="278" r:id="rId5"/>
    <p:sldId id="305" r:id="rId6"/>
    <p:sldId id="306" r:id="rId7"/>
    <p:sldId id="307" r:id="rId8"/>
    <p:sldId id="279" r:id="rId9"/>
  </p:sldIdLst>
  <p:sldSz cx="12192000" cy="6858000"/>
  <p:notesSz cx="6858000" cy="9144000"/>
  <p:custDataLst>
    <p:tags r:id="rId11"/>
  </p:custDataLst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8120"/>
    <a:srgbClr val="48A0D9"/>
    <a:srgbClr val="DBDDDC"/>
    <a:srgbClr val="0C2C3E"/>
    <a:srgbClr val="124F6E"/>
    <a:srgbClr val="0D3A51"/>
    <a:srgbClr val="DADC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80729" autoAdjust="0"/>
  </p:normalViewPr>
  <p:slideViewPr>
    <p:cSldViewPr snapToGrid="0">
      <p:cViewPr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430A69-6E97-470C-B1B9-4D14CA1384DD}" type="datetimeFigureOut">
              <a:rPr lang="fr-FR" smtClean="0"/>
              <a:t>05/07/2023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7A32F0-C339-42CC-A725-6959B01C44B4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742135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7A32F0-C339-42CC-A725-6959B01C44B4}" type="slidenum">
              <a:rPr lang="fr-FR" smtClean="0"/>
              <a:t>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204573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7A32F0-C339-42CC-A725-6959B01C44B4}" type="slidenum">
              <a:rPr lang="fr-FR" smtClean="0"/>
              <a:t>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981700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7A32F0-C339-42CC-A725-6959B01C44B4}" type="slidenum">
              <a:rPr lang="fr-FR" smtClean="0"/>
              <a:t>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05045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7A32F0-C339-42CC-A725-6959B01C44B4}" type="slidenum">
              <a:rPr lang="fr-FR" smtClean="0"/>
              <a:t>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943209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7A32F0-C339-42CC-A725-6959B01C44B4}" type="slidenum">
              <a:rPr lang="fr-FR" smtClean="0"/>
              <a:t>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029705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7A32F0-C339-42CC-A725-6959B01C44B4}" type="slidenum">
              <a:rPr lang="fr-FR" smtClean="0"/>
              <a:t>8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061081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FB270C7-08A5-4EF1-E0AC-C0104D6E67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AE2E59F3-F210-3909-D3E0-00A30317EB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B1A842D-D12C-AD8E-1838-91F35EA99B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99C18-5108-42F9-BE1B-70EC52364635}" type="datetimeFigureOut">
              <a:rPr lang="fr-FR" smtClean="0"/>
              <a:t>05/07/2023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946C839-FD89-62AD-07B8-364CB8AB25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A917E73-00AF-79D8-0DC2-14D2C090C4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BF9D5-9425-4189-968A-94F095AA4659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847920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A6DE5EE-72BA-9C64-970F-CBEF0948ED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463EE346-0C4B-22E3-C1B5-A888FDB78D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A7ADE17-6264-EE15-7B9A-A18F07ABBC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99C18-5108-42F9-BE1B-70EC52364635}" type="datetimeFigureOut">
              <a:rPr lang="fr-FR" smtClean="0"/>
              <a:t>05/07/2023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2CF0F9D-3121-1EAF-9D29-D42FFE3C60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120545D-4570-634D-DA02-F693340EB5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BF9D5-9425-4189-968A-94F095AA4659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118319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CE1DDC0E-C9A8-076D-9ADC-D0AFE2F77E7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28971339-E6EE-30FB-2DCE-D5BC30874E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E828170-0D50-8D41-FB61-CB5DF826E4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99C18-5108-42F9-BE1B-70EC52364635}" type="datetimeFigureOut">
              <a:rPr lang="fr-FR" smtClean="0"/>
              <a:t>05/07/2023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DB63E5A-1E30-3834-ECA1-69D924CF1B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198351C-CBB3-1606-418C-4157D239F9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BF9D5-9425-4189-968A-94F095AA4659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731624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5216A59-2CF7-52A4-70A9-FDF511B56B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79BB48C-07FB-9CDA-FCCD-5421702B2D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EAECEBB-C7DA-9EA5-BA13-70C14514D3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99C18-5108-42F9-BE1B-70EC52364635}" type="datetimeFigureOut">
              <a:rPr lang="fr-FR" smtClean="0"/>
              <a:t>05/07/2023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B672330-9135-9B91-6131-DC2AE43396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DD9B8F8-20EB-A657-D702-CAAE63F010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BF9D5-9425-4189-968A-94F095AA4659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8836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BB081CE-C15C-91E0-8054-38AAB523F6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B6CBAD5-1B23-062B-0659-C0D327916B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4528E1C-5BAD-2E4A-60B0-938A125B12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99C18-5108-42F9-BE1B-70EC52364635}" type="datetimeFigureOut">
              <a:rPr lang="fr-FR" smtClean="0"/>
              <a:t>05/07/2023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1D683FE-BB1F-3A2A-32B2-CD8412CBFB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8953761-3415-8A3F-9B59-A5D2F66E40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BF9D5-9425-4189-968A-94F095AA4659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539396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43124BD-1199-E9C3-BA61-BB2041C99C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0000CCB-A1F4-088B-66DB-F3EC146A1B8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A61FC9EF-3872-5FE5-B36E-E13E496768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2F186CD-363F-D684-CDB4-2AAE464D1F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99C18-5108-42F9-BE1B-70EC52364635}" type="datetimeFigureOut">
              <a:rPr lang="fr-FR" smtClean="0"/>
              <a:t>05/07/2023</a:t>
            </a:fld>
            <a:endParaRPr lang="fr-FR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D6B5755-2173-E202-DC64-BA1DAA1EFC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D600F5D-EF42-0493-AA0D-1D383FBF8E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BF9D5-9425-4189-968A-94F095AA4659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778892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0D8C472-03A3-69A0-CA41-B2578F618E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83E531A-D979-2DE2-F85D-5824C9B60D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089251A-69D7-36D3-3EA3-83504067BF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74647772-9A34-FD5D-3F0A-09D6043A3D3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47AD168F-2788-912D-12F8-BD063FEFC16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2079AE07-B6D7-200D-CF28-A82DBCDB66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99C18-5108-42F9-BE1B-70EC52364635}" type="datetimeFigureOut">
              <a:rPr lang="fr-FR" smtClean="0"/>
              <a:t>05/07/2023</a:t>
            </a:fld>
            <a:endParaRPr lang="fr-FR" dirty="0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CC7A0733-8E9B-F5EA-5733-B0F174E38B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042B09F6-13CB-479A-263B-6BCB908A25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BF9D5-9425-4189-968A-94F095AA4659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89755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30DB900-DF63-C5C5-806D-330838FF58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19D8A7CD-4D6D-ACA7-0D2D-BF2B2EFFA2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99C18-5108-42F9-BE1B-70EC52364635}" type="datetimeFigureOut">
              <a:rPr lang="fr-FR" smtClean="0"/>
              <a:t>05/07/2023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2371490D-BD82-90FB-FA00-A9049C0A04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8A4A5C2-0A6A-9FAA-2098-19304C800D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BF9D5-9425-4189-968A-94F095AA4659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25834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466E5C1A-24AE-99A6-3F39-4CA028FCEA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99C18-5108-42F9-BE1B-70EC52364635}" type="datetimeFigureOut">
              <a:rPr lang="fr-FR" smtClean="0"/>
              <a:t>05/07/2023</a:t>
            </a:fld>
            <a:endParaRPr lang="fr-FR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D7BA979F-EBC6-62D5-43BC-A2B7554E2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41DFA712-55AD-F22C-B1C9-12D7EBF366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BF9D5-9425-4189-968A-94F095AA4659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036475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F5293E5-4783-7A4A-E9CC-DADF793131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2851D99-F40A-D274-319A-770036B31B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F8921E2-122F-68CA-A441-E0205942BB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F163AD49-BF9D-696F-FE66-EF3FD21A01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99C18-5108-42F9-BE1B-70EC52364635}" type="datetimeFigureOut">
              <a:rPr lang="fr-FR" smtClean="0"/>
              <a:t>05/07/2023</a:t>
            </a:fld>
            <a:endParaRPr lang="fr-FR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F1BB06F-3645-844E-D665-D90307142C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FC467CC-AB4E-630E-8AEE-BD0B8CDE3B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BF9D5-9425-4189-968A-94F095AA4659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908173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664B848-3C85-3CCC-1CBB-1DD37B960B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9B0C15D9-DBEA-B21C-2D1E-80ED514DDD7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0D719D91-0891-C279-1D71-185C79AFD9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D070C71-76D0-3086-5565-59A1D99179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99C18-5108-42F9-BE1B-70EC52364635}" type="datetimeFigureOut">
              <a:rPr lang="fr-FR" smtClean="0"/>
              <a:t>05/07/2023</a:t>
            </a:fld>
            <a:endParaRPr lang="fr-FR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81ED78E-451D-9239-6CC8-DA79B85BCD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9FBC07D-A103-6F7A-3008-E32BBB8673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BF9D5-9425-4189-968A-94F095AA4659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092223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F4ABF607-8F1B-A5B0-E988-99072ED5E1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8A13947-2875-008B-1663-64FD5CE1A9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61B21B5-AB71-7466-90CD-6309C8E22AE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C99C18-5108-42F9-BE1B-70EC52364635}" type="datetimeFigureOut">
              <a:rPr lang="fr-FR" smtClean="0"/>
              <a:t>05/07/2023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4F764EE-4F19-8782-FB0A-3FBE014DC2F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984A3D3-4FDC-25CA-D868-5F929FBB49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DBF9D5-9425-4189-968A-94F095AA4659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50809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10" Type="http://schemas.openxmlformats.org/officeDocument/2006/relationships/image" Target="../media/image12.png"/><Relationship Id="rId4" Type="http://schemas.openxmlformats.org/officeDocument/2006/relationships/image" Target="../media/image5.jpg"/><Relationship Id="rId9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Relationship Id="rId6" Type="http://schemas.openxmlformats.org/officeDocument/2006/relationships/image" Target="../media/image4.svg"/><Relationship Id="rId11" Type="http://schemas.openxmlformats.org/officeDocument/2006/relationships/image" Target="../media/image17.png"/><Relationship Id="rId5" Type="http://schemas.openxmlformats.org/officeDocument/2006/relationships/image" Target="../media/image3.png"/><Relationship Id="rId10" Type="http://schemas.openxmlformats.org/officeDocument/2006/relationships/image" Target="../media/image16.png"/><Relationship Id="rId4" Type="http://schemas.openxmlformats.org/officeDocument/2006/relationships/image" Target="../media/image5.jpg"/><Relationship Id="rId9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8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Relationship Id="rId6" Type="http://schemas.openxmlformats.org/officeDocument/2006/relationships/image" Target="../media/image4.svg"/><Relationship Id="rId11" Type="http://schemas.openxmlformats.org/officeDocument/2006/relationships/image" Target="../media/image22.png"/><Relationship Id="rId5" Type="http://schemas.openxmlformats.org/officeDocument/2006/relationships/image" Target="../media/image3.png"/><Relationship Id="rId10" Type="http://schemas.openxmlformats.org/officeDocument/2006/relationships/image" Target="../media/image21.png"/><Relationship Id="rId4" Type="http://schemas.openxmlformats.org/officeDocument/2006/relationships/image" Target="../media/image5.jpg"/><Relationship Id="rId9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7" Type="http://schemas.openxmlformats.org/officeDocument/2006/relationships/image" Target="../media/image23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0951999B-791B-E185-A59D-F26BEF7B6F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57C900D3-FE81-662F-0F33-9C4A73A300D4}"/>
              </a:ext>
            </a:extLst>
          </p:cNvPr>
          <p:cNvSpPr txBox="1"/>
          <p:nvPr/>
        </p:nvSpPr>
        <p:spPr>
          <a:xfrm>
            <a:off x="1121228" y="4007468"/>
            <a:ext cx="65749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>
                <a:solidFill>
                  <a:schemeClr val="bg1"/>
                </a:solidFill>
                <a:latin typeface="Orbitron" panose="02000000000000000000" pitchFamily="2" charset="0"/>
              </a:rPr>
              <a:t>Le monde dont il faut sortir !</a:t>
            </a:r>
          </a:p>
          <a:p>
            <a:pPr algn="ctr"/>
            <a:r>
              <a:rPr lang="fr-FR" sz="2000" dirty="0">
                <a:solidFill>
                  <a:schemeClr val="bg1"/>
                </a:solidFill>
                <a:latin typeface="Orbitron" panose="02000000000000000000" pitchFamily="2" charset="0"/>
              </a:rPr>
              <a:t>Un jeu en formation « rebond »</a:t>
            </a:r>
            <a:endParaRPr lang="fr-FR" sz="2400" dirty="0">
              <a:solidFill>
                <a:schemeClr val="bg1"/>
              </a:solidFill>
              <a:latin typeface="Orbitron" panose="02000000000000000000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612147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778AE636-D164-993A-5A32-E5A4B71117ED}"/>
              </a:ext>
            </a:extLst>
          </p:cNvPr>
          <p:cNvSpPr txBox="1"/>
          <p:nvPr/>
        </p:nvSpPr>
        <p:spPr>
          <a:xfrm>
            <a:off x="1311206" y="435109"/>
            <a:ext cx="101841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solidFill>
                  <a:schemeClr val="bg1"/>
                </a:solidFill>
                <a:latin typeface="Orbitron" panose="02000000000000000000" pitchFamily="2" charset="0"/>
              </a:rPr>
              <a:t>Le monde dont il faut sortir.</a:t>
            </a:r>
            <a:endParaRPr lang="fr-FR" sz="3200" dirty="0">
              <a:solidFill>
                <a:schemeClr val="bg1"/>
              </a:solidFill>
              <a:latin typeface="Orbitron" panose="02000000000000000000" pitchFamily="2" charset="0"/>
            </a:endParaRPr>
          </a:p>
        </p:txBody>
      </p:sp>
      <p:pic>
        <p:nvPicPr>
          <p:cNvPr id="3" name="Graphique 2">
            <a:extLst>
              <a:ext uri="{FF2B5EF4-FFF2-40B4-BE49-F238E27FC236}">
                <a16:creationId xmlns:a16="http://schemas.microsoft.com/office/drawing/2014/main" id="{A2C17C34-412E-DA96-6C39-82CACF2369D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250914" y="234262"/>
            <a:ext cx="1025456" cy="1023678"/>
          </a:xfrm>
          <a:prstGeom prst="rect">
            <a:avLst/>
          </a:prstGeom>
        </p:spPr>
      </p:pic>
      <p:sp>
        <p:nvSpPr>
          <p:cNvPr id="4" name="Google Shape;536;p31">
            <a:extLst>
              <a:ext uri="{FF2B5EF4-FFF2-40B4-BE49-F238E27FC236}">
                <a16:creationId xmlns:a16="http://schemas.microsoft.com/office/drawing/2014/main" id="{DDD3FF79-3FF0-9835-5F07-84BB443C8568}"/>
              </a:ext>
            </a:extLst>
          </p:cNvPr>
          <p:cNvSpPr txBox="1">
            <a:spLocks/>
          </p:cNvSpPr>
          <p:nvPr/>
        </p:nvSpPr>
        <p:spPr>
          <a:xfrm>
            <a:off x="1868096" y="1578509"/>
            <a:ext cx="2040600" cy="6999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0"/>
              </a:spcBef>
            </a:pPr>
            <a:r>
              <a:rPr lang="en" sz="4400" dirty="0">
                <a:solidFill>
                  <a:srgbClr val="DBDDDC"/>
                </a:solidFill>
                <a:latin typeface="Orbitron" panose="02000000000000000000" pitchFamily="2" charset="0"/>
              </a:rPr>
              <a:t>01</a:t>
            </a:r>
          </a:p>
        </p:txBody>
      </p:sp>
      <p:sp>
        <p:nvSpPr>
          <p:cNvPr id="5" name="Google Shape;537;p31">
            <a:extLst>
              <a:ext uri="{FF2B5EF4-FFF2-40B4-BE49-F238E27FC236}">
                <a16:creationId xmlns:a16="http://schemas.microsoft.com/office/drawing/2014/main" id="{865F681D-2FCE-E95C-03D8-4E81C7820C0E}"/>
              </a:ext>
            </a:extLst>
          </p:cNvPr>
          <p:cNvSpPr txBox="1">
            <a:spLocks/>
          </p:cNvSpPr>
          <p:nvPr/>
        </p:nvSpPr>
        <p:spPr>
          <a:xfrm>
            <a:off x="5421296" y="1578509"/>
            <a:ext cx="2040600" cy="6999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n">
                <a:solidFill>
                  <a:srgbClr val="DBDDDC"/>
                </a:solidFill>
                <a:latin typeface="Orbitron" panose="02000000000000000000" pitchFamily="2" charset="0"/>
              </a:rPr>
              <a:t>02</a:t>
            </a:r>
            <a:endParaRPr lang="en" dirty="0">
              <a:solidFill>
                <a:srgbClr val="DBDDDC"/>
              </a:solidFill>
              <a:latin typeface="Orbitron" panose="02000000000000000000" pitchFamily="2" charset="0"/>
            </a:endParaRPr>
          </a:p>
        </p:txBody>
      </p:sp>
      <p:sp>
        <p:nvSpPr>
          <p:cNvPr id="7" name="Google Shape;538;p31">
            <a:extLst>
              <a:ext uri="{FF2B5EF4-FFF2-40B4-BE49-F238E27FC236}">
                <a16:creationId xmlns:a16="http://schemas.microsoft.com/office/drawing/2014/main" id="{028F3B93-F6FE-8F50-7584-E0D9DF1FD492}"/>
              </a:ext>
            </a:extLst>
          </p:cNvPr>
          <p:cNvSpPr txBox="1">
            <a:spLocks/>
          </p:cNvSpPr>
          <p:nvPr/>
        </p:nvSpPr>
        <p:spPr>
          <a:xfrm>
            <a:off x="3380696" y="3881302"/>
            <a:ext cx="2040600" cy="69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n">
                <a:solidFill>
                  <a:srgbClr val="DBDDDC"/>
                </a:solidFill>
                <a:latin typeface="Orbitron" panose="02000000000000000000" pitchFamily="2" charset="0"/>
              </a:rPr>
              <a:t>03</a:t>
            </a:r>
          </a:p>
        </p:txBody>
      </p:sp>
      <p:sp>
        <p:nvSpPr>
          <p:cNvPr id="8" name="Google Shape;539;p31">
            <a:extLst>
              <a:ext uri="{FF2B5EF4-FFF2-40B4-BE49-F238E27FC236}">
                <a16:creationId xmlns:a16="http://schemas.microsoft.com/office/drawing/2014/main" id="{68B308FB-7E34-6003-9803-B53A185B59CB}"/>
              </a:ext>
            </a:extLst>
          </p:cNvPr>
          <p:cNvSpPr txBox="1">
            <a:spLocks/>
          </p:cNvSpPr>
          <p:nvPr/>
        </p:nvSpPr>
        <p:spPr>
          <a:xfrm>
            <a:off x="6933896" y="3881302"/>
            <a:ext cx="2040600" cy="69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n">
                <a:solidFill>
                  <a:srgbClr val="DBDDDC"/>
                </a:solidFill>
                <a:latin typeface="Orbitron" panose="02000000000000000000" pitchFamily="2" charset="0"/>
              </a:rPr>
              <a:t>04</a:t>
            </a:r>
          </a:p>
        </p:txBody>
      </p:sp>
      <p:sp>
        <p:nvSpPr>
          <p:cNvPr id="9" name="Google Shape;541;p31">
            <a:extLst>
              <a:ext uri="{FF2B5EF4-FFF2-40B4-BE49-F238E27FC236}">
                <a16:creationId xmlns:a16="http://schemas.microsoft.com/office/drawing/2014/main" id="{31DCBA8B-8F8A-8798-45D3-F1A15E4516F1}"/>
              </a:ext>
            </a:extLst>
          </p:cNvPr>
          <p:cNvSpPr txBox="1">
            <a:spLocks/>
          </p:cNvSpPr>
          <p:nvPr/>
        </p:nvSpPr>
        <p:spPr>
          <a:xfrm>
            <a:off x="1868096" y="2276799"/>
            <a:ext cx="2040600" cy="127194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fr-FR" sz="2400" dirty="0">
                <a:solidFill>
                  <a:schemeClr val="bg1"/>
                </a:solidFill>
                <a:latin typeface="Rajdhani" panose="02000000000000000000" pitchFamily="2" charset="0"/>
                <a:cs typeface="Rajdhani" panose="02000000000000000000" pitchFamily="2" charset="0"/>
              </a:rPr>
              <a:t>Le public &amp; UE concernés</a:t>
            </a:r>
          </a:p>
        </p:txBody>
      </p:sp>
      <p:sp>
        <p:nvSpPr>
          <p:cNvPr id="10" name="Google Shape;543;p31">
            <a:extLst>
              <a:ext uri="{FF2B5EF4-FFF2-40B4-BE49-F238E27FC236}">
                <a16:creationId xmlns:a16="http://schemas.microsoft.com/office/drawing/2014/main" id="{360F62F3-4F12-52D9-50CF-C65EA25839B1}"/>
              </a:ext>
            </a:extLst>
          </p:cNvPr>
          <p:cNvSpPr txBox="1">
            <a:spLocks/>
          </p:cNvSpPr>
          <p:nvPr/>
        </p:nvSpPr>
        <p:spPr>
          <a:xfrm>
            <a:off x="5421296" y="2276800"/>
            <a:ext cx="2040600" cy="115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fr-FR" sz="2400" dirty="0">
                <a:solidFill>
                  <a:schemeClr val="bg1"/>
                </a:solidFill>
                <a:latin typeface="Rajdhani" panose="02000000000000000000" pitchFamily="2" charset="0"/>
                <a:cs typeface="Rajdhani" panose="02000000000000000000" pitchFamily="2" charset="0"/>
              </a:rPr>
              <a:t>Situation du module</a:t>
            </a:r>
          </a:p>
        </p:txBody>
      </p:sp>
      <p:sp>
        <p:nvSpPr>
          <p:cNvPr id="11" name="Google Shape;545;p31">
            <a:extLst>
              <a:ext uri="{FF2B5EF4-FFF2-40B4-BE49-F238E27FC236}">
                <a16:creationId xmlns:a16="http://schemas.microsoft.com/office/drawing/2014/main" id="{9CACC57C-DC30-9F87-E2B6-682A2186526A}"/>
              </a:ext>
            </a:extLst>
          </p:cNvPr>
          <p:cNvSpPr txBox="1">
            <a:spLocks/>
          </p:cNvSpPr>
          <p:nvPr/>
        </p:nvSpPr>
        <p:spPr>
          <a:xfrm>
            <a:off x="3380696" y="4579592"/>
            <a:ext cx="2040600" cy="122104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fr-FR" sz="2400" dirty="0">
                <a:solidFill>
                  <a:schemeClr val="bg1"/>
                </a:solidFill>
                <a:latin typeface="Rajdhani" panose="02000000000000000000" pitchFamily="2" charset="0"/>
                <a:cs typeface="Rajdhani" panose="02000000000000000000" pitchFamily="2" charset="0"/>
              </a:rPr>
              <a:t>Des groupes et des consignes</a:t>
            </a:r>
          </a:p>
        </p:txBody>
      </p:sp>
      <p:sp>
        <p:nvSpPr>
          <p:cNvPr id="13" name="Google Shape;547;p31">
            <a:extLst>
              <a:ext uri="{FF2B5EF4-FFF2-40B4-BE49-F238E27FC236}">
                <a16:creationId xmlns:a16="http://schemas.microsoft.com/office/drawing/2014/main" id="{DB8092CE-C192-0F63-FE58-88B76C465055}"/>
              </a:ext>
            </a:extLst>
          </p:cNvPr>
          <p:cNvSpPr txBox="1">
            <a:spLocks/>
          </p:cNvSpPr>
          <p:nvPr/>
        </p:nvSpPr>
        <p:spPr>
          <a:xfrm>
            <a:off x="6933896" y="4579593"/>
            <a:ext cx="2277216" cy="122104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fr-FR" sz="2400" dirty="0">
                <a:solidFill>
                  <a:schemeClr val="bg1"/>
                </a:solidFill>
                <a:latin typeface="Rajdhani" panose="02000000000000000000" pitchFamily="2" charset="0"/>
                <a:cs typeface="Rajdhani" panose="02000000000000000000" pitchFamily="2" charset="0"/>
              </a:rPr>
              <a:t>Observations et questionnement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19290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D3E57217-E7C2-961D-7089-C5CFC5B81847}"/>
              </a:ext>
            </a:extLst>
          </p:cNvPr>
          <p:cNvSpPr txBox="1"/>
          <p:nvPr/>
        </p:nvSpPr>
        <p:spPr>
          <a:xfrm>
            <a:off x="1311206" y="435109"/>
            <a:ext cx="108807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chemeClr val="bg1"/>
                </a:solidFill>
                <a:latin typeface="Orbitron" panose="02000000000000000000" pitchFamily="2" charset="0"/>
              </a:rPr>
              <a:t>Le monde dont il faut sortir !</a:t>
            </a:r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74969359-97C2-5FFA-4E1E-ACD41770144C}"/>
              </a:ext>
            </a:extLst>
          </p:cNvPr>
          <p:cNvSpPr/>
          <p:nvPr/>
        </p:nvSpPr>
        <p:spPr>
          <a:xfrm>
            <a:off x="7257440" y="1537647"/>
            <a:ext cx="4259931" cy="4259931"/>
          </a:xfrm>
          <a:prstGeom prst="ellipse">
            <a:avLst/>
          </a:prstGeom>
          <a:solidFill>
            <a:srgbClr val="DADCDB"/>
          </a:solidFill>
          <a:ln>
            <a:solidFill>
              <a:srgbClr val="DBDD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grpSp>
        <p:nvGrpSpPr>
          <p:cNvPr id="17" name="Groupe 16">
            <a:extLst>
              <a:ext uri="{FF2B5EF4-FFF2-40B4-BE49-F238E27FC236}">
                <a16:creationId xmlns:a16="http://schemas.microsoft.com/office/drawing/2014/main" id="{A21E64F7-73F1-1C8A-2B38-68E6D6E47D55}"/>
              </a:ext>
            </a:extLst>
          </p:cNvPr>
          <p:cNvGrpSpPr/>
          <p:nvPr/>
        </p:nvGrpSpPr>
        <p:grpSpPr>
          <a:xfrm>
            <a:off x="1311207" y="2194318"/>
            <a:ext cx="4490069" cy="2093819"/>
            <a:chOff x="1311207" y="2411968"/>
            <a:chExt cx="4490069" cy="2093819"/>
          </a:xfrm>
        </p:grpSpPr>
        <p:sp>
          <p:nvSpPr>
            <p:cNvPr id="8" name="ZoneTexte 7">
              <a:extLst>
                <a:ext uri="{FF2B5EF4-FFF2-40B4-BE49-F238E27FC236}">
                  <a16:creationId xmlns:a16="http://schemas.microsoft.com/office/drawing/2014/main" id="{F6FB529D-CBCC-C204-BFA5-A066C5BAC0AF}"/>
                </a:ext>
              </a:extLst>
            </p:cNvPr>
            <p:cNvSpPr txBox="1"/>
            <p:nvPr/>
          </p:nvSpPr>
          <p:spPr>
            <a:xfrm>
              <a:off x="1311207" y="2411968"/>
              <a:ext cx="449006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indent="0">
                <a:spcBef>
                  <a:spcPts val="0"/>
                </a:spcBef>
                <a:buFont typeface="Arial" panose="020B0604020202020204" pitchFamily="34" charset="0"/>
                <a:buNone/>
              </a:pPr>
              <a:endParaRPr lang="fr-FR" sz="1800" dirty="0">
                <a:solidFill>
                  <a:schemeClr val="bg1"/>
                </a:solidFill>
                <a:latin typeface="Rajdhani" panose="02000000000000000000" pitchFamily="2" charset="0"/>
                <a:cs typeface="Rajdhani" panose="02000000000000000000" pitchFamily="2" charset="0"/>
              </a:endParaRPr>
            </a:p>
          </p:txBody>
        </p:sp>
        <p:sp>
          <p:nvSpPr>
            <p:cNvPr id="16" name="ZoneTexte 15">
              <a:extLst>
                <a:ext uri="{FF2B5EF4-FFF2-40B4-BE49-F238E27FC236}">
                  <a16:creationId xmlns:a16="http://schemas.microsoft.com/office/drawing/2014/main" id="{4E39F61E-AD96-5835-1DD1-33B4CEF1DB6C}"/>
                </a:ext>
              </a:extLst>
            </p:cNvPr>
            <p:cNvSpPr txBox="1"/>
            <p:nvPr/>
          </p:nvSpPr>
          <p:spPr>
            <a:xfrm>
              <a:off x="1311207" y="3028459"/>
              <a:ext cx="4392907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Clr>
                  <a:schemeClr val="bg1"/>
                </a:buClr>
                <a:buSzPct val="70000"/>
                <a:buFont typeface="Marlett" pitchFamily="2" charset="2"/>
                <a:buChar char=""/>
              </a:pPr>
              <a:r>
                <a:rPr lang="en-US" i="0" dirty="0">
                  <a:solidFill>
                    <a:schemeClr val="bg1"/>
                  </a:solidFill>
                  <a:effectLst/>
                  <a:latin typeface="Rajdhani" panose="02000000000000000000" pitchFamily="2" charset="0"/>
                  <a:ea typeface="Noto Sans" panose="020B0502040504090204" pitchFamily="34" charset="0"/>
                </a:rPr>
                <a:t>Formation </a:t>
              </a:r>
              <a:r>
                <a:rPr lang="en-US" i="0" dirty="0" err="1">
                  <a:solidFill>
                    <a:schemeClr val="bg1"/>
                  </a:solidFill>
                  <a:effectLst/>
                  <a:latin typeface="Rajdhani" panose="02000000000000000000" pitchFamily="2" charset="0"/>
                  <a:ea typeface="Noto Sans" panose="020B0502040504090204" pitchFamily="34" charset="0"/>
                </a:rPr>
                <a:t>rebond</a:t>
              </a:r>
              <a:endParaRPr lang="en-US" i="0" dirty="0">
                <a:solidFill>
                  <a:schemeClr val="bg1"/>
                </a:solidFill>
                <a:effectLst/>
                <a:latin typeface="Rajdhani" panose="02000000000000000000" pitchFamily="2" charset="0"/>
                <a:ea typeface="Noto Sans" panose="020B0502040504090204" pitchFamily="34" charset="0"/>
              </a:endParaRPr>
            </a:p>
            <a:p>
              <a:pPr marL="285750" indent="-285750">
                <a:buClr>
                  <a:schemeClr val="bg1"/>
                </a:buClr>
                <a:buSzPct val="70000"/>
                <a:buFont typeface="Marlett" pitchFamily="2" charset="2"/>
                <a:buChar char=""/>
              </a:pPr>
              <a:endParaRPr lang="fr-FR" dirty="0">
                <a:solidFill>
                  <a:schemeClr val="bg1"/>
                </a:solidFill>
                <a:latin typeface="Rajdhani" panose="02000000000000000000" pitchFamily="2" charset="0"/>
                <a:ea typeface="Noto Sans" panose="020B0502040504090204" pitchFamily="34" charset="0"/>
                <a:cs typeface="Rajdhani" panose="02000000000000000000" pitchFamily="2" charset="0"/>
              </a:endParaRPr>
            </a:p>
            <a:p>
              <a:pPr marL="285750" indent="-285750">
                <a:buClr>
                  <a:schemeClr val="bg1"/>
                </a:buClr>
                <a:buSzPct val="70000"/>
                <a:buFont typeface="Marlett" pitchFamily="2" charset="2"/>
                <a:buChar char=""/>
              </a:pPr>
              <a:r>
                <a:rPr lang="en-US" sz="1800" dirty="0" err="1">
                  <a:solidFill>
                    <a:schemeClr val="bg1"/>
                  </a:solidFill>
                  <a:effectLst/>
                  <a:latin typeface="Rajdhani" panose="02000000000000000000" pitchFamily="2" charset="0"/>
                  <a:ea typeface="Noto Sans" panose="020B0502040504090204" pitchFamily="34" charset="0"/>
                  <a:cs typeface="Times New Roman" panose="02020603050405020304" pitchFamily="18" charset="0"/>
                </a:rPr>
                <a:t>Décrochage</a:t>
              </a:r>
              <a:r>
                <a:rPr lang="en-US" sz="1800" dirty="0">
                  <a:solidFill>
                    <a:schemeClr val="bg1"/>
                  </a:solidFill>
                  <a:effectLst/>
                  <a:latin typeface="Rajdhani" panose="02000000000000000000" pitchFamily="2" charset="0"/>
                  <a:ea typeface="Noto Sans" panose="020B050204050409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dirty="0">
                  <a:solidFill>
                    <a:schemeClr val="bg1"/>
                  </a:solidFill>
                  <a:latin typeface="Rajdhani" panose="02000000000000000000" pitchFamily="2" charset="0"/>
                  <a:ea typeface="Noto Sans" panose="020B0502040504090204" pitchFamily="34" charset="0"/>
                  <a:cs typeface="Times New Roman" panose="02020603050405020304" pitchFamily="18" charset="0"/>
                </a:rPr>
                <a:t>enseignement </a:t>
              </a:r>
              <a:r>
                <a:rPr lang="en-US" dirty="0" err="1">
                  <a:solidFill>
                    <a:schemeClr val="bg1"/>
                  </a:solidFill>
                  <a:latin typeface="Rajdhani" panose="02000000000000000000" pitchFamily="2" charset="0"/>
                  <a:ea typeface="Noto Sans" panose="020B0502040504090204" pitchFamily="34" charset="0"/>
                  <a:cs typeface="Times New Roman" panose="02020603050405020304" pitchFamily="18" charset="0"/>
                </a:rPr>
                <a:t>supérieur</a:t>
              </a:r>
              <a:r>
                <a:rPr lang="en-US" dirty="0">
                  <a:solidFill>
                    <a:schemeClr val="bg1"/>
                  </a:solidFill>
                  <a:latin typeface="Rajdhani" panose="02000000000000000000" pitchFamily="2" charset="0"/>
                  <a:ea typeface="Noto Sans" panose="020B0502040504090204" pitchFamily="34" charset="0"/>
                  <a:cs typeface="Rajdhani" panose="02000000000000000000" pitchFamily="2" charset="0"/>
                </a:rPr>
                <a:t> </a:t>
              </a:r>
              <a:br>
                <a:rPr lang="en-US" dirty="0">
                  <a:solidFill>
                    <a:schemeClr val="bg1"/>
                  </a:solidFill>
                  <a:latin typeface="Rajdhani" panose="02000000000000000000" pitchFamily="2" charset="0"/>
                  <a:ea typeface="Noto Sans" panose="020B0502040504090204" pitchFamily="34" charset="0"/>
                  <a:cs typeface="Rajdhani" panose="02000000000000000000" pitchFamily="2" charset="0"/>
                </a:rPr>
              </a:br>
              <a:endParaRPr lang="en-US" dirty="0">
                <a:solidFill>
                  <a:schemeClr val="bg1"/>
                </a:solidFill>
                <a:latin typeface="Rajdhani" panose="02000000000000000000" pitchFamily="2" charset="0"/>
                <a:ea typeface="Noto Sans" panose="020B0502040504090204" pitchFamily="34" charset="0"/>
                <a:cs typeface="Rajdhani" panose="02000000000000000000" pitchFamily="2" charset="0"/>
              </a:endParaRPr>
            </a:p>
            <a:p>
              <a:pPr marL="285750" indent="-285750">
                <a:buClr>
                  <a:schemeClr val="bg1"/>
                </a:buClr>
                <a:buSzPct val="70000"/>
                <a:buFont typeface="Marlett" pitchFamily="2" charset="2"/>
                <a:buChar char=""/>
              </a:pPr>
              <a:r>
                <a:rPr lang="en-US" dirty="0">
                  <a:solidFill>
                    <a:schemeClr val="bg1"/>
                  </a:solidFill>
                  <a:latin typeface="Rajdhani" panose="02000000000000000000" pitchFamily="2" charset="0"/>
                  <a:ea typeface="Noto Sans" panose="020B0502040504090204" pitchFamily="34" charset="0"/>
                  <a:cs typeface="Rajdhani" panose="02000000000000000000" pitchFamily="2" charset="0"/>
                </a:rPr>
                <a:t>Anthropologie </a:t>
              </a:r>
              <a:r>
                <a:rPr lang="en-US" dirty="0" err="1">
                  <a:solidFill>
                    <a:schemeClr val="bg1"/>
                  </a:solidFill>
                  <a:latin typeface="Rajdhani" panose="02000000000000000000" pitchFamily="2" charset="0"/>
                  <a:ea typeface="Noto Sans" panose="020B0502040504090204" pitchFamily="34" charset="0"/>
                  <a:cs typeface="Rajdhani" panose="02000000000000000000" pitchFamily="2" charset="0"/>
                </a:rPr>
                <a:t>philosophique</a:t>
              </a:r>
              <a:r>
                <a:rPr lang="en-US" dirty="0">
                  <a:solidFill>
                    <a:schemeClr val="bg1"/>
                  </a:solidFill>
                  <a:latin typeface="Rajdhani" panose="02000000000000000000" pitchFamily="2" charset="0"/>
                  <a:ea typeface="Noto Sans" panose="020B0502040504090204" pitchFamily="34" charset="0"/>
                  <a:cs typeface="Rajdhani" panose="02000000000000000000" pitchFamily="2" charset="0"/>
                </a:rPr>
                <a:t> </a:t>
              </a:r>
            </a:p>
          </p:txBody>
        </p:sp>
      </p:grpSp>
      <p:pic>
        <p:nvPicPr>
          <p:cNvPr id="3" name="Graphique 2">
            <a:extLst>
              <a:ext uri="{FF2B5EF4-FFF2-40B4-BE49-F238E27FC236}">
                <a16:creationId xmlns:a16="http://schemas.microsoft.com/office/drawing/2014/main" id="{D46CD7DA-8CE8-6E9E-3BA8-2EF6AD9317C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250914" y="234262"/>
            <a:ext cx="1025456" cy="1023678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7218B908-4D6C-C9EA-D7CB-70FC8CC7DDFA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r="8912"/>
          <a:stretch/>
        </p:blipFill>
        <p:spPr>
          <a:xfrm>
            <a:off x="7257440" y="1476269"/>
            <a:ext cx="4392907" cy="442119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601381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">
            <a:extLst>
              <a:ext uri="{FF2B5EF4-FFF2-40B4-BE49-F238E27FC236}">
                <a16:creationId xmlns:a16="http://schemas.microsoft.com/office/drawing/2014/main" id="{4BDDE9B8-21B7-E326-EBA9-49BD0C67E4D5}"/>
              </a:ext>
            </a:extLst>
          </p:cNvPr>
          <p:cNvSpPr/>
          <p:nvPr/>
        </p:nvSpPr>
        <p:spPr>
          <a:xfrm>
            <a:off x="1" y="1444811"/>
            <a:ext cx="6383339" cy="2701390"/>
          </a:xfrm>
          <a:prstGeom prst="rect">
            <a:avLst/>
          </a:prstGeom>
          <a:solidFill>
            <a:srgbClr val="48A0D9"/>
          </a:solidFill>
          <a:ln w="3175">
            <a:miter lim="400000"/>
          </a:ln>
        </p:spPr>
        <p:txBody>
          <a:bodyPr lIns="38100" tIns="38100" rIns="38100" bIns="3810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 sz="30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dirty="0">
              <a:solidFill>
                <a:srgbClr val="124F6E"/>
              </a:solidFill>
            </a:endParaRPr>
          </a:p>
        </p:txBody>
      </p:sp>
      <p:sp>
        <p:nvSpPr>
          <p:cNvPr id="14" name="Rectangle">
            <a:extLst>
              <a:ext uri="{FF2B5EF4-FFF2-40B4-BE49-F238E27FC236}">
                <a16:creationId xmlns:a16="http://schemas.microsoft.com/office/drawing/2014/main" id="{D4FD1B07-F958-A573-3795-9494A56ACDF0}"/>
              </a:ext>
            </a:extLst>
          </p:cNvPr>
          <p:cNvSpPr/>
          <p:nvPr/>
        </p:nvSpPr>
        <p:spPr>
          <a:xfrm>
            <a:off x="1" y="4142377"/>
            <a:ext cx="6383339" cy="2715622"/>
          </a:xfrm>
          <a:prstGeom prst="rect">
            <a:avLst/>
          </a:prstGeom>
          <a:solidFill>
            <a:srgbClr val="DBDDDC"/>
          </a:solidFill>
          <a:ln w="3175">
            <a:miter lim="400000"/>
          </a:ln>
        </p:spPr>
        <p:txBody>
          <a:bodyPr lIns="38100" tIns="38100" rIns="38100" bIns="3810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sz="3000" dirty="0">
              <a:solidFill>
                <a:srgbClr val="DBDDDC"/>
              </a:solidFill>
              <a:latin typeface="Helvetica Light"/>
            </a:endParaRPr>
          </a:p>
        </p:txBody>
      </p:sp>
      <p:sp>
        <p:nvSpPr>
          <p:cNvPr id="15" name="Rectangle">
            <a:extLst>
              <a:ext uri="{FF2B5EF4-FFF2-40B4-BE49-F238E27FC236}">
                <a16:creationId xmlns:a16="http://schemas.microsoft.com/office/drawing/2014/main" id="{F2152570-5BE0-FAF2-A47A-AFC8D95FBADA}"/>
              </a:ext>
            </a:extLst>
          </p:cNvPr>
          <p:cNvSpPr/>
          <p:nvPr/>
        </p:nvSpPr>
        <p:spPr>
          <a:xfrm>
            <a:off x="6381918" y="1444811"/>
            <a:ext cx="5808660" cy="2715622"/>
          </a:xfrm>
          <a:prstGeom prst="rect">
            <a:avLst/>
          </a:prstGeom>
          <a:solidFill>
            <a:srgbClr val="DBDDDC"/>
          </a:solidFill>
          <a:ln w="3175">
            <a:miter lim="400000"/>
          </a:ln>
        </p:spPr>
        <p:txBody>
          <a:bodyPr lIns="38100" tIns="38100" rIns="38100" bIns="3810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 sz="30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dirty="0">
              <a:solidFill>
                <a:srgbClr val="DBDDDC"/>
              </a:solidFill>
            </a:endParaRPr>
          </a:p>
        </p:txBody>
      </p:sp>
      <p:sp>
        <p:nvSpPr>
          <p:cNvPr id="16" name="Rectangle">
            <a:extLst>
              <a:ext uri="{FF2B5EF4-FFF2-40B4-BE49-F238E27FC236}">
                <a16:creationId xmlns:a16="http://schemas.microsoft.com/office/drawing/2014/main" id="{CDBF83BA-B748-7955-DE2C-3803DBE53F51}"/>
              </a:ext>
            </a:extLst>
          </p:cNvPr>
          <p:cNvSpPr/>
          <p:nvPr/>
        </p:nvSpPr>
        <p:spPr>
          <a:xfrm>
            <a:off x="6383339" y="4142377"/>
            <a:ext cx="5808661" cy="2701389"/>
          </a:xfrm>
          <a:prstGeom prst="rect">
            <a:avLst/>
          </a:prstGeom>
          <a:solidFill>
            <a:srgbClr val="124F6E"/>
          </a:solidFill>
          <a:ln w="3175">
            <a:miter lim="400000"/>
          </a:ln>
        </p:spPr>
        <p:txBody>
          <a:bodyPr lIns="38100" tIns="38100" rIns="38100" bIns="3810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 sz="30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D3E57217-E7C2-961D-7089-C5CFC5B81847}"/>
              </a:ext>
            </a:extLst>
          </p:cNvPr>
          <p:cNvSpPr txBox="1"/>
          <p:nvPr/>
        </p:nvSpPr>
        <p:spPr>
          <a:xfrm>
            <a:off x="1311207" y="435109"/>
            <a:ext cx="76137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chemeClr val="bg1"/>
                </a:solidFill>
                <a:latin typeface="Orbitron" panose="02000000000000000000" pitchFamily="2" charset="0"/>
              </a:rPr>
              <a:t>Le monde dont il faut sortir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9BCFE0AF-F1A0-2859-77F9-763875ECDA6E}"/>
              </a:ext>
            </a:extLst>
          </p:cNvPr>
          <p:cNvSpPr txBox="1"/>
          <p:nvPr/>
        </p:nvSpPr>
        <p:spPr>
          <a:xfrm>
            <a:off x="2144625" y="5043724"/>
            <a:ext cx="82717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8800" dirty="0">
                <a:solidFill>
                  <a:schemeClr val="bg1"/>
                </a:solidFill>
                <a:latin typeface="Broadway" panose="04040905080B02020502" pitchFamily="82" charset="0"/>
                <a:ea typeface="Noto Sans" panose="020B0502040504090204" pitchFamily="34" charset="0"/>
                <a:cs typeface="Browallia New" panose="020B0604020202020204" pitchFamily="34" charset="-34"/>
              </a:rPr>
              <a:t> </a:t>
            </a:r>
          </a:p>
        </p:txBody>
      </p:sp>
      <p:grpSp>
        <p:nvGrpSpPr>
          <p:cNvPr id="24" name="Groupe 23">
            <a:extLst>
              <a:ext uri="{FF2B5EF4-FFF2-40B4-BE49-F238E27FC236}">
                <a16:creationId xmlns:a16="http://schemas.microsoft.com/office/drawing/2014/main" id="{B74EEF69-46AC-B28B-FF41-EB8C876FA3F3}"/>
              </a:ext>
            </a:extLst>
          </p:cNvPr>
          <p:cNvGrpSpPr/>
          <p:nvPr/>
        </p:nvGrpSpPr>
        <p:grpSpPr>
          <a:xfrm>
            <a:off x="6686550" y="4487265"/>
            <a:ext cx="5418365" cy="1816820"/>
            <a:chOff x="1311207" y="2411968"/>
            <a:chExt cx="5418365" cy="1816820"/>
          </a:xfrm>
        </p:grpSpPr>
        <p:sp>
          <p:nvSpPr>
            <p:cNvPr id="26" name="ZoneTexte 25">
              <a:extLst>
                <a:ext uri="{FF2B5EF4-FFF2-40B4-BE49-F238E27FC236}">
                  <a16:creationId xmlns:a16="http://schemas.microsoft.com/office/drawing/2014/main" id="{FEB6F286-31B2-F477-05C1-FB52EB521745}"/>
                </a:ext>
              </a:extLst>
            </p:cNvPr>
            <p:cNvSpPr txBox="1"/>
            <p:nvPr/>
          </p:nvSpPr>
          <p:spPr>
            <a:xfrm>
              <a:off x="1311207" y="2411968"/>
              <a:ext cx="541836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>
                  <a:solidFill>
                    <a:schemeClr val="bg1"/>
                  </a:solidFill>
                  <a:latin typeface="Rajdhani" panose="02000000000000000000" pitchFamily="2" charset="0"/>
                  <a:ea typeface="Noto Sans" panose="020B0502040504090204" pitchFamily="34" charset="0"/>
                  <a:cs typeface="Rajdhani" panose="02000000000000000000" pitchFamily="2" charset="0"/>
                </a:rPr>
                <a:t>Positionnements de chacun</a:t>
              </a:r>
            </a:p>
            <a:p>
              <a:endParaRPr lang="fr-FR" dirty="0">
                <a:solidFill>
                  <a:schemeClr val="bg1"/>
                </a:solidFill>
                <a:latin typeface="Rajdhani" panose="02000000000000000000" pitchFamily="2" charset="0"/>
                <a:ea typeface="Noto Sans" panose="020B0502040504090204" pitchFamily="34" charset="0"/>
                <a:cs typeface="Rajdhani" panose="02000000000000000000" pitchFamily="2" charset="0"/>
              </a:endParaRPr>
            </a:p>
            <a:p>
              <a:endParaRPr lang="fr-FR" dirty="0">
                <a:solidFill>
                  <a:schemeClr val="bg1"/>
                </a:solidFill>
                <a:latin typeface="Rajdhani" panose="02000000000000000000" pitchFamily="2" charset="0"/>
                <a:ea typeface="Noto Sans" panose="020B0502040504090204" pitchFamily="34" charset="0"/>
                <a:cs typeface="Rajdhani" panose="02000000000000000000" pitchFamily="2" charset="0"/>
              </a:endParaRPr>
            </a:p>
          </p:txBody>
        </p:sp>
        <p:sp>
          <p:nvSpPr>
            <p:cNvPr id="27" name="ZoneTexte 26">
              <a:extLst>
                <a:ext uri="{FF2B5EF4-FFF2-40B4-BE49-F238E27FC236}">
                  <a16:creationId xmlns:a16="http://schemas.microsoft.com/office/drawing/2014/main" id="{93518E01-4252-33B0-21D9-826F29D0B217}"/>
                </a:ext>
              </a:extLst>
            </p:cNvPr>
            <p:cNvSpPr txBox="1"/>
            <p:nvPr/>
          </p:nvSpPr>
          <p:spPr>
            <a:xfrm>
              <a:off x="1311207" y="3028459"/>
              <a:ext cx="4490069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Clr>
                  <a:schemeClr val="bg1"/>
                </a:buClr>
                <a:buSzPct val="70000"/>
                <a:buFont typeface="Marlett" pitchFamily="2" charset="2"/>
                <a:buChar char=""/>
              </a:pPr>
              <a:r>
                <a:rPr lang="fr-FR" dirty="0">
                  <a:solidFill>
                    <a:schemeClr val="bg1"/>
                  </a:solidFill>
                  <a:latin typeface="Rajdhani" panose="02000000000000000000" pitchFamily="2" charset="0"/>
                  <a:ea typeface="Noto Sans" panose="020B0502040504090204" pitchFamily="34" charset="0"/>
                  <a:cs typeface="Rajdhani" panose="02000000000000000000" pitchFamily="2" charset="0"/>
                </a:rPr>
                <a:t>clairvoyants </a:t>
              </a:r>
            </a:p>
            <a:p>
              <a:pPr marL="285750" indent="-285750">
                <a:buClr>
                  <a:schemeClr val="bg1"/>
                </a:buClr>
                <a:buSzPct val="70000"/>
                <a:buFont typeface="Marlett" pitchFamily="2" charset="2"/>
                <a:buChar char=""/>
              </a:pPr>
              <a:r>
                <a:rPr lang="fr-FR" dirty="0">
                  <a:solidFill>
                    <a:schemeClr val="bg1"/>
                  </a:solidFill>
                  <a:latin typeface="Rajdhani" panose="02000000000000000000" pitchFamily="2" charset="0"/>
                  <a:ea typeface="Noto Sans" panose="020B0502040504090204" pitchFamily="34" charset="0"/>
                  <a:cs typeface="Rajdhani" panose="02000000000000000000" pitchFamily="2" charset="0"/>
                </a:rPr>
                <a:t>explorateurs</a:t>
              </a:r>
            </a:p>
            <a:p>
              <a:pPr marL="285750" indent="-285750">
                <a:buClr>
                  <a:schemeClr val="bg1"/>
                </a:buClr>
                <a:buSzPct val="70000"/>
                <a:buFont typeface="Marlett" pitchFamily="2" charset="2"/>
                <a:buChar char=""/>
              </a:pPr>
              <a:r>
                <a:rPr lang="fr-FR" dirty="0">
                  <a:solidFill>
                    <a:schemeClr val="bg1"/>
                  </a:solidFill>
                  <a:latin typeface="Rajdhani" panose="02000000000000000000" pitchFamily="2" charset="0"/>
                  <a:ea typeface="Noto Sans" panose="020B0502040504090204" pitchFamily="34" charset="0"/>
                  <a:cs typeface="Rajdhani" panose="02000000000000000000" pitchFamily="2" charset="0"/>
                </a:rPr>
                <a:t>indigènes</a:t>
              </a:r>
            </a:p>
            <a:p>
              <a:pPr marL="285750" indent="-285750">
                <a:buClr>
                  <a:schemeClr val="bg1"/>
                </a:buClr>
                <a:buSzPct val="70000"/>
                <a:buFont typeface="Marlett" pitchFamily="2" charset="2"/>
                <a:buChar char=""/>
              </a:pPr>
              <a:r>
                <a:rPr lang="fr-FR" dirty="0">
                  <a:solidFill>
                    <a:schemeClr val="bg1"/>
                  </a:solidFill>
                  <a:latin typeface="Rajdhani" panose="02000000000000000000" pitchFamily="2" charset="0"/>
                  <a:ea typeface="Noto Sans" panose="020B0502040504090204" pitchFamily="34" charset="0"/>
                  <a:cs typeface="Rajdhani" panose="02000000000000000000" pitchFamily="2" charset="0"/>
                </a:rPr>
                <a:t>observateurs</a:t>
              </a:r>
            </a:p>
          </p:txBody>
        </p:sp>
      </p:grpSp>
      <p:grpSp>
        <p:nvGrpSpPr>
          <p:cNvPr id="2" name="Groupe 1">
            <a:extLst>
              <a:ext uri="{FF2B5EF4-FFF2-40B4-BE49-F238E27FC236}">
                <a16:creationId xmlns:a16="http://schemas.microsoft.com/office/drawing/2014/main" id="{B5EFFCDC-38EA-51AB-C060-590909678B69}"/>
              </a:ext>
            </a:extLst>
          </p:cNvPr>
          <p:cNvGrpSpPr/>
          <p:nvPr/>
        </p:nvGrpSpPr>
        <p:grpSpPr>
          <a:xfrm>
            <a:off x="313178" y="1907552"/>
            <a:ext cx="5418365" cy="1816820"/>
            <a:chOff x="1311207" y="2411968"/>
            <a:chExt cx="5418365" cy="1816820"/>
          </a:xfrm>
        </p:grpSpPr>
        <p:sp>
          <p:nvSpPr>
            <p:cNvPr id="3" name="ZoneTexte 2">
              <a:extLst>
                <a:ext uri="{FF2B5EF4-FFF2-40B4-BE49-F238E27FC236}">
                  <a16:creationId xmlns:a16="http://schemas.microsoft.com/office/drawing/2014/main" id="{1D896973-1489-19B2-A94A-3A355F57D3B2}"/>
                </a:ext>
              </a:extLst>
            </p:cNvPr>
            <p:cNvSpPr txBox="1"/>
            <p:nvPr/>
          </p:nvSpPr>
          <p:spPr>
            <a:xfrm>
              <a:off x="1311207" y="2411968"/>
              <a:ext cx="541836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>
                  <a:solidFill>
                    <a:schemeClr val="bg1"/>
                  </a:solidFill>
                  <a:latin typeface="Rajdhani" panose="02000000000000000000" pitchFamily="2" charset="0"/>
                  <a:ea typeface="Noto Sans" panose="020B0502040504090204" pitchFamily="34" charset="0"/>
                  <a:cs typeface="Rajdhani" panose="02000000000000000000" pitchFamily="2" charset="0"/>
                </a:rPr>
                <a:t>Module hybride</a:t>
              </a:r>
            </a:p>
          </p:txBody>
        </p:sp>
        <p:sp>
          <p:nvSpPr>
            <p:cNvPr id="8" name="ZoneTexte 7">
              <a:extLst>
                <a:ext uri="{FF2B5EF4-FFF2-40B4-BE49-F238E27FC236}">
                  <a16:creationId xmlns:a16="http://schemas.microsoft.com/office/drawing/2014/main" id="{F5F8FF5E-3B38-1C81-F65C-4012DE5FB414}"/>
                </a:ext>
              </a:extLst>
            </p:cNvPr>
            <p:cNvSpPr txBox="1"/>
            <p:nvPr/>
          </p:nvSpPr>
          <p:spPr>
            <a:xfrm>
              <a:off x="1311207" y="3028459"/>
              <a:ext cx="4490069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Clr>
                  <a:schemeClr val="bg1"/>
                </a:buClr>
                <a:buSzPct val="70000"/>
                <a:buFont typeface="Marlett" pitchFamily="2" charset="2"/>
                <a:buChar char=""/>
              </a:pPr>
              <a:r>
                <a:rPr lang="fr-FR" dirty="0">
                  <a:solidFill>
                    <a:schemeClr val="bg1"/>
                  </a:solidFill>
                  <a:latin typeface="Rajdhani" panose="02000000000000000000" pitchFamily="2" charset="0"/>
                  <a:ea typeface="Noto Sans" panose="020B0502040504090204" pitchFamily="34" charset="0"/>
                  <a:cs typeface="Rajdhani" panose="02000000000000000000" pitchFamily="2" charset="0"/>
                </a:rPr>
                <a:t>Construction et consignes en ligne</a:t>
              </a:r>
            </a:p>
            <a:p>
              <a:pPr marL="285750" indent="-285750">
                <a:buClr>
                  <a:schemeClr val="bg1"/>
                </a:buClr>
                <a:buSzPct val="70000"/>
                <a:buFont typeface="Marlett" pitchFamily="2" charset="2"/>
                <a:buChar char=""/>
              </a:pPr>
              <a:r>
                <a:rPr lang="fr-FR" dirty="0">
                  <a:solidFill>
                    <a:schemeClr val="bg1"/>
                  </a:solidFill>
                  <a:latin typeface="Rajdhani" panose="02000000000000000000" pitchFamily="2" charset="0"/>
                  <a:ea typeface="Noto Sans" panose="020B0502040504090204" pitchFamily="34" charset="0"/>
                  <a:cs typeface="Rajdhani" panose="02000000000000000000" pitchFamily="2" charset="0"/>
                </a:rPr>
                <a:t>Jeu en présence</a:t>
              </a:r>
            </a:p>
            <a:p>
              <a:pPr marL="285750" indent="-285750">
                <a:buClr>
                  <a:schemeClr val="bg1"/>
                </a:buClr>
                <a:buSzPct val="70000"/>
                <a:buFont typeface="Marlett" pitchFamily="2" charset="2"/>
                <a:buChar char=""/>
              </a:pPr>
              <a:r>
                <a:rPr lang="fr-FR" dirty="0">
                  <a:solidFill>
                    <a:schemeClr val="bg1"/>
                  </a:solidFill>
                  <a:latin typeface="Rajdhani" panose="02000000000000000000" pitchFamily="2" charset="0"/>
                  <a:ea typeface="Noto Sans" panose="020B0502040504090204" pitchFamily="34" charset="0"/>
                  <a:cs typeface="Rajdhani" panose="02000000000000000000" pitchFamily="2" charset="0"/>
                </a:rPr>
                <a:t>Récolte réflexions – comparaison en ligne</a:t>
              </a:r>
            </a:p>
            <a:p>
              <a:pPr marL="285750" indent="-285750">
                <a:buClr>
                  <a:schemeClr val="bg1"/>
                </a:buClr>
                <a:buSzPct val="70000"/>
                <a:buFont typeface="Marlett" pitchFamily="2" charset="2"/>
                <a:buChar char=""/>
              </a:pPr>
              <a:r>
                <a:rPr lang="fr-FR" dirty="0">
                  <a:solidFill>
                    <a:schemeClr val="bg1"/>
                  </a:solidFill>
                  <a:latin typeface="Rajdhani" panose="02000000000000000000" pitchFamily="2" charset="0"/>
                  <a:ea typeface="Noto Sans" panose="020B0502040504090204" pitchFamily="34" charset="0"/>
                  <a:cs typeface="Rajdhani" panose="02000000000000000000" pitchFamily="2" charset="0"/>
                </a:rPr>
                <a:t>Débat mixte</a:t>
              </a:r>
            </a:p>
          </p:txBody>
        </p:sp>
      </p:grpSp>
      <p:pic>
        <p:nvPicPr>
          <p:cNvPr id="6" name="Graphique 5">
            <a:extLst>
              <a:ext uri="{FF2B5EF4-FFF2-40B4-BE49-F238E27FC236}">
                <a16:creationId xmlns:a16="http://schemas.microsoft.com/office/drawing/2014/main" id="{027FE7D1-2DCC-303F-FF11-D1003A80B5B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250914" y="234262"/>
            <a:ext cx="1025456" cy="1023678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BAA4A9AC-4852-4DD1-4176-C168D0CB128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51717" y="1695236"/>
            <a:ext cx="5669976" cy="1946410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4E267F0C-DCA3-A16A-E4C4-BD2C6C8F0A5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1552" y="4203152"/>
            <a:ext cx="5227134" cy="260547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738097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">
            <a:extLst>
              <a:ext uri="{FF2B5EF4-FFF2-40B4-BE49-F238E27FC236}">
                <a16:creationId xmlns:a16="http://schemas.microsoft.com/office/drawing/2014/main" id="{4BDDE9B8-21B7-E326-EBA9-49BD0C67E4D5}"/>
              </a:ext>
            </a:extLst>
          </p:cNvPr>
          <p:cNvSpPr/>
          <p:nvPr/>
        </p:nvSpPr>
        <p:spPr>
          <a:xfrm>
            <a:off x="1" y="1444811"/>
            <a:ext cx="6383339" cy="2701390"/>
          </a:xfrm>
          <a:prstGeom prst="rect">
            <a:avLst/>
          </a:prstGeom>
          <a:solidFill>
            <a:srgbClr val="48A0D9"/>
          </a:solidFill>
          <a:ln w="3175">
            <a:miter lim="400000"/>
          </a:ln>
        </p:spPr>
        <p:txBody>
          <a:bodyPr lIns="38100" tIns="38100" rIns="38100" bIns="3810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 sz="30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dirty="0">
              <a:solidFill>
                <a:srgbClr val="124F6E"/>
              </a:solidFill>
            </a:endParaRPr>
          </a:p>
        </p:txBody>
      </p:sp>
      <p:sp>
        <p:nvSpPr>
          <p:cNvPr id="14" name="Rectangle">
            <a:extLst>
              <a:ext uri="{FF2B5EF4-FFF2-40B4-BE49-F238E27FC236}">
                <a16:creationId xmlns:a16="http://schemas.microsoft.com/office/drawing/2014/main" id="{D4FD1B07-F958-A573-3795-9494A56ACDF0}"/>
              </a:ext>
            </a:extLst>
          </p:cNvPr>
          <p:cNvSpPr/>
          <p:nvPr/>
        </p:nvSpPr>
        <p:spPr>
          <a:xfrm>
            <a:off x="1" y="4142377"/>
            <a:ext cx="6383339" cy="2715622"/>
          </a:xfrm>
          <a:prstGeom prst="rect">
            <a:avLst/>
          </a:prstGeom>
          <a:solidFill>
            <a:srgbClr val="DBDDDC"/>
          </a:solidFill>
          <a:ln w="3175">
            <a:miter lim="400000"/>
          </a:ln>
        </p:spPr>
        <p:txBody>
          <a:bodyPr lIns="38100" tIns="38100" rIns="38100" bIns="3810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sz="3000" dirty="0">
              <a:solidFill>
                <a:srgbClr val="DBDDDC"/>
              </a:solidFill>
              <a:latin typeface="Helvetica Light"/>
            </a:endParaRPr>
          </a:p>
        </p:txBody>
      </p:sp>
      <p:sp>
        <p:nvSpPr>
          <p:cNvPr id="15" name="Rectangle">
            <a:extLst>
              <a:ext uri="{FF2B5EF4-FFF2-40B4-BE49-F238E27FC236}">
                <a16:creationId xmlns:a16="http://schemas.microsoft.com/office/drawing/2014/main" id="{F2152570-5BE0-FAF2-A47A-AFC8D95FBADA}"/>
              </a:ext>
            </a:extLst>
          </p:cNvPr>
          <p:cNvSpPr/>
          <p:nvPr/>
        </p:nvSpPr>
        <p:spPr>
          <a:xfrm>
            <a:off x="6381918" y="1444811"/>
            <a:ext cx="5808660" cy="2715622"/>
          </a:xfrm>
          <a:prstGeom prst="rect">
            <a:avLst/>
          </a:prstGeom>
          <a:solidFill>
            <a:srgbClr val="DBDDDC"/>
          </a:solidFill>
          <a:ln w="3175">
            <a:miter lim="400000"/>
          </a:ln>
        </p:spPr>
        <p:txBody>
          <a:bodyPr lIns="38100" tIns="38100" rIns="38100" bIns="3810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 sz="30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dirty="0">
              <a:solidFill>
                <a:srgbClr val="DBDDDC"/>
              </a:solidFill>
            </a:endParaRPr>
          </a:p>
        </p:txBody>
      </p:sp>
      <p:sp>
        <p:nvSpPr>
          <p:cNvPr id="16" name="Rectangle">
            <a:extLst>
              <a:ext uri="{FF2B5EF4-FFF2-40B4-BE49-F238E27FC236}">
                <a16:creationId xmlns:a16="http://schemas.microsoft.com/office/drawing/2014/main" id="{CDBF83BA-B748-7955-DE2C-3803DBE53F51}"/>
              </a:ext>
            </a:extLst>
          </p:cNvPr>
          <p:cNvSpPr/>
          <p:nvPr/>
        </p:nvSpPr>
        <p:spPr>
          <a:xfrm>
            <a:off x="6383339" y="4142377"/>
            <a:ext cx="5808661" cy="2701389"/>
          </a:xfrm>
          <a:prstGeom prst="rect">
            <a:avLst/>
          </a:prstGeom>
          <a:solidFill>
            <a:srgbClr val="124F6E"/>
          </a:solidFill>
          <a:ln w="3175">
            <a:miter lim="400000"/>
          </a:ln>
        </p:spPr>
        <p:txBody>
          <a:bodyPr lIns="38100" tIns="38100" rIns="38100" bIns="3810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 sz="30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D3E57217-E7C2-961D-7089-C5CFC5B81847}"/>
              </a:ext>
            </a:extLst>
          </p:cNvPr>
          <p:cNvSpPr txBox="1"/>
          <p:nvPr/>
        </p:nvSpPr>
        <p:spPr>
          <a:xfrm>
            <a:off x="1311207" y="435109"/>
            <a:ext cx="76137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chemeClr val="bg1"/>
                </a:solidFill>
                <a:latin typeface="Orbitron" panose="02000000000000000000" pitchFamily="2" charset="0"/>
              </a:rPr>
              <a:t>Le monde dont il faut sortir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9BCFE0AF-F1A0-2859-77F9-763875ECDA6E}"/>
              </a:ext>
            </a:extLst>
          </p:cNvPr>
          <p:cNvSpPr txBox="1"/>
          <p:nvPr/>
        </p:nvSpPr>
        <p:spPr>
          <a:xfrm>
            <a:off x="2144625" y="5043724"/>
            <a:ext cx="82717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8800" dirty="0">
                <a:solidFill>
                  <a:schemeClr val="bg1"/>
                </a:solidFill>
                <a:latin typeface="Broadway" panose="04040905080B02020502" pitchFamily="82" charset="0"/>
                <a:ea typeface="Noto Sans" panose="020B0502040504090204" pitchFamily="34" charset="0"/>
                <a:cs typeface="Browallia New" panose="020B0604020202020204" pitchFamily="34" charset="-34"/>
              </a:rPr>
              <a:t> </a:t>
            </a:r>
          </a:p>
        </p:txBody>
      </p:sp>
      <p:grpSp>
        <p:nvGrpSpPr>
          <p:cNvPr id="24" name="Groupe 23">
            <a:extLst>
              <a:ext uri="{FF2B5EF4-FFF2-40B4-BE49-F238E27FC236}">
                <a16:creationId xmlns:a16="http://schemas.microsoft.com/office/drawing/2014/main" id="{B74EEF69-46AC-B28B-FF41-EB8C876FA3F3}"/>
              </a:ext>
            </a:extLst>
          </p:cNvPr>
          <p:cNvGrpSpPr/>
          <p:nvPr/>
        </p:nvGrpSpPr>
        <p:grpSpPr>
          <a:xfrm>
            <a:off x="6686550" y="4487265"/>
            <a:ext cx="5418365" cy="2031325"/>
            <a:chOff x="1311207" y="2411968"/>
            <a:chExt cx="5418365" cy="2031325"/>
          </a:xfrm>
        </p:grpSpPr>
        <p:sp>
          <p:nvSpPr>
            <p:cNvPr id="26" name="ZoneTexte 25">
              <a:extLst>
                <a:ext uri="{FF2B5EF4-FFF2-40B4-BE49-F238E27FC236}">
                  <a16:creationId xmlns:a16="http://schemas.microsoft.com/office/drawing/2014/main" id="{FEB6F286-31B2-F477-05C1-FB52EB521745}"/>
                </a:ext>
              </a:extLst>
            </p:cNvPr>
            <p:cNvSpPr txBox="1"/>
            <p:nvPr/>
          </p:nvSpPr>
          <p:spPr>
            <a:xfrm>
              <a:off x="1311207" y="2411968"/>
              <a:ext cx="5418365" cy="2031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>
                  <a:solidFill>
                    <a:schemeClr val="bg1"/>
                  </a:solidFill>
                  <a:latin typeface="Rajdhani" panose="02000000000000000000" pitchFamily="2" charset="0"/>
                  <a:ea typeface="Noto Sans" panose="020B0502040504090204" pitchFamily="34" charset="0"/>
                  <a:cs typeface="Rajdhani" panose="02000000000000000000" pitchFamily="2" charset="0"/>
                </a:rPr>
                <a:t>Questionnaire direct</a:t>
              </a:r>
            </a:p>
            <a:p>
              <a:endParaRPr lang="fr-FR" dirty="0">
                <a:solidFill>
                  <a:schemeClr val="bg1"/>
                </a:solidFill>
                <a:latin typeface="Rajdhani" panose="02000000000000000000" pitchFamily="2" charset="0"/>
                <a:ea typeface="Noto Sans" panose="020B0502040504090204" pitchFamily="34" charset="0"/>
                <a:cs typeface="Rajdhani" panose="02000000000000000000" pitchFamily="2" charset="0"/>
              </a:endParaRPr>
            </a:p>
            <a:p>
              <a:r>
                <a:rPr lang="fr-FR" dirty="0">
                  <a:solidFill>
                    <a:schemeClr val="bg1"/>
                  </a:solidFill>
                  <a:latin typeface="Rajdhani" panose="02000000000000000000" pitchFamily="2" charset="0"/>
                  <a:ea typeface="Noto Sans" panose="020B0502040504090204" pitchFamily="34" charset="0"/>
                  <a:cs typeface="Rajdhani" panose="02000000000000000000" pitchFamily="2" charset="0"/>
                </a:rPr>
                <a:t>Atelier en duo de rôles</a:t>
              </a:r>
            </a:p>
            <a:p>
              <a:endParaRPr lang="fr-FR" dirty="0">
                <a:solidFill>
                  <a:schemeClr val="bg1"/>
                </a:solidFill>
                <a:latin typeface="Rajdhani" panose="02000000000000000000" pitchFamily="2" charset="0"/>
                <a:ea typeface="Noto Sans" panose="020B0502040504090204" pitchFamily="34" charset="0"/>
                <a:cs typeface="Rajdhani" panose="02000000000000000000" pitchFamily="2" charset="0"/>
              </a:endParaRPr>
            </a:p>
            <a:p>
              <a:r>
                <a:rPr lang="fr-FR" dirty="0">
                  <a:solidFill>
                    <a:schemeClr val="bg1"/>
                  </a:solidFill>
                  <a:latin typeface="Rajdhani" panose="02000000000000000000" pitchFamily="2" charset="0"/>
                  <a:ea typeface="Noto Sans" panose="020B0502040504090204" pitchFamily="34" charset="0"/>
                  <a:cs typeface="Rajdhani" panose="02000000000000000000" pitchFamily="2" charset="0"/>
                </a:rPr>
                <a:t>Compléments et débat </a:t>
              </a:r>
            </a:p>
            <a:p>
              <a:endParaRPr lang="fr-FR" dirty="0">
                <a:solidFill>
                  <a:schemeClr val="bg1"/>
                </a:solidFill>
                <a:latin typeface="Rajdhani" panose="02000000000000000000" pitchFamily="2" charset="0"/>
                <a:ea typeface="Noto Sans" panose="020B0502040504090204" pitchFamily="34" charset="0"/>
                <a:cs typeface="Rajdhani" panose="02000000000000000000" pitchFamily="2" charset="0"/>
              </a:endParaRPr>
            </a:p>
            <a:p>
              <a:endParaRPr lang="fr-FR" dirty="0">
                <a:solidFill>
                  <a:schemeClr val="bg1"/>
                </a:solidFill>
                <a:latin typeface="Rajdhani" panose="02000000000000000000" pitchFamily="2" charset="0"/>
                <a:ea typeface="Noto Sans" panose="020B0502040504090204" pitchFamily="34" charset="0"/>
                <a:cs typeface="Rajdhani" panose="02000000000000000000" pitchFamily="2" charset="0"/>
              </a:endParaRPr>
            </a:p>
          </p:txBody>
        </p:sp>
        <p:sp>
          <p:nvSpPr>
            <p:cNvPr id="27" name="ZoneTexte 26">
              <a:extLst>
                <a:ext uri="{FF2B5EF4-FFF2-40B4-BE49-F238E27FC236}">
                  <a16:creationId xmlns:a16="http://schemas.microsoft.com/office/drawing/2014/main" id="{93518E01-4252-33B0-21D9-826F29D0B217}"/>
                </a:ext>
              </a:extLst>
            </p:cNvPr>
            <p:cNvSpPr txBox="1"/>
            <p:nvPr/>
          </p:nvSpPr>
          <p:spPr>
            <a:xfrm>
              <a:off x="1311207" y="3028459"/>
              <a:ext cx="449006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Clr>
                  <a:schemeClr val="bg1"/>
                </a:buClr>
                <a:buSzPct val="70000"/>
              </a:pPr>
              <a:endParaRPr lang="fr-FR" dirty="0">
                <a:solidFill>
                  <a:schemeClr val="bg1"/>
                </a:solidFill>
                <a:latin typeface="Rajdhani" panose="02000000000000000000" pitchFamily="2" charset="0"/>
                <a:ea typeface="Noto Sans" panose="020B0502040504090204" pitchFamily="34" charset="0"/>
                <a:cs typeface="Rajdhani" panose="02000000000000000000" pitchFamily="2" charset="0"/>
              </a:endParaRPr>
            </a:p>
          </p:txBody>
        </p:sp>
      </p:grpSp>
      <p:sp>
        <p:nvSpPr>
          <p:cNvPr id="3" name="ZoneTexte 2">
            <a:extLst>
              <a:ext uri="{FF2B5EF4-FFF2-40B4-BE49-F238E27FC236}">
                <a16:creationId xmlns:a16="http://schemas.microsoft.com/office/drawing/2014/main" id="{1D896973-1489-19B2-A94A-3A355F57D3B2}"/>
              </a:ext>
            </a:extLst>
          </p:cNvPr>
          <p:cNvSpPr txBox="1"/>
          <p:nvPr/>
        </p:nvSpPr>
        <p:spPr>
          <a:xfrm>
            <a:off x="391718" y="1968943"/>
            <a:ext cx="54183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  <a:latin typeface="Rajdhani" panose="02000000000000000000" pitchFamily="2" charset="0"/>
                <a:ea typeface="Noto Sans" panose="020B0502040504090204" pitchFamily="34" charset="0"/>
                <a:cs typeface="Rajdhani" panose="02000000000000000000" pitchFamily="2" charset="0"/>
              </a:rPr>
              <a:t>Consignes accessibles en fonction des groupes </a:t>
            </a:r>
          </a:p>
          <a:p>
            <a:endParaRPr lang="fr-FR" dirty="0">
              <a:solidFill>
                <a:schemeClr val="bg1"/>
              </a:solidFill>
              <a:latin typeface="Rajdhani" panose="02000000000000000000" pitchFamily="2" charset="0"/>
              <a:ea typeface="Noto Sans" panose="020B0502040504090204" pitchFamily="34" charset="0"/>
              <a:cs typeface="Rajdhani" panose="02000000000000000000" pitchFamily="2" charset="0"/>
            </a:endParaRPr>
          </a:p>
          <a:p>
            <a:r>
              <a:rPr lang="fr-FR" dirty="0">
                <a:solidFill>
                  <a:schemeClr val="bg1"/>
                </a:solidFill>
                <a:latin typeface="Rajdhani" panose="02000000000000000000" pitchFamily="2" charset="0"/>
                <a:ea typeface="Noto Sans" panose="020B0502040504090204" pitchFamily="34" charset="0"/>
                <a:cs typeface="Rajdhani" panose="02000000000000000000" pitchFamily="2" charset="0"/>
              </a:rPr>
              <a:t>Groupes associés à des rôles</a:t>
            </a:r>
          </a:p>
        </p:txBody>
      </p:sp>
      <p:pic>
        <p:nvPicPr>
          <p:cNvPr id="6" name="Graphique 5">
            <a:extLst>
              <a:ext uri="{FF2B5EF4-FFF2-40B4-BE49-F238E27FC236}">
                <a16:creationId xmlns:a16="http://schemas.microsoft.com/office/drawing/2014/main" id="{027FE7D1-2DCC-303F-FF11-D1003A80B5B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250914" y="234262"/>
            <a:ext cx="1025456" cy="1023678"/>
          </a:xfrm>
          <a:prstGeom prst="rect">
            <a:avLst/>
          </a:prstGeom>
        </p:spPr>
      </p:pic>
      <p:pic>
        <p:nvPicPr>
          <p:cNvPr id="9" name="Image 8" descr="Une image contenant illustration, habits, dessin humoristique&#10;&#10;Description générée automatiquement">
            <a:extLst>
              <a:ext uri="{FF2B5EF4-FFF2-40B4-BE49-F238E27FC236}">
                <a16:creationId xmlns:a16="http://schemas.microsoft.com/office/drawing/2014/main" id="{134F8710-9D07-881C-9DA5-FB7FD85EE8B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1532" y="4262088"/>
            <a:ext cx="1512016" cy="2480026"/>
          </a:xfrm>
          <a:prstGeom prst="rect">
            <a:avLst/>
          </a:prstGeom>
        </p:spPr>
      </p:pic>
      <p:pic>
        <p:nvPicPr>
          <p:cNvPr id="12" name="Image 11" descr="Une image contenant illustration, clipart, Dessin animé, dessin humoristique&#10;&#10;Description générée automatiquement">
            <a:extLst>
              <a:ext uri="{FF2B5EF4-FFF2-40B4-BE49-F238E27FC236}">
                <a16:creationId xmlns:a16="http://schemas.microsoft.com/office/drawing/2014/main" id="{DFA0399F-9EF4-4E42-51C3-AF1BE291C58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9071" y="4261447"/>
            <a:ext cx="1512016" cy="2480026"/>
          </a:xfrm>
          <a:prstGeom prst="rect">
            <a:avLst/>
          </a:prstGeom>
        </p:spPr>
      </p:pic>
      <p:pic>
        <p:nvPicPr>
          <p:cNvPr id="18" name="Image 17" descr="Une image contenant habits, illustration, dessin humoristique&#10;&#10;Description générée automatiquement">
            <a:extLst>
              <a:ext uri="{FF2B5EF4-FFF2-40B4-BE49-F238E27FC236}">
                <a16:creationId xmlns:a16="http://schemas.microsoft.com/office/drawing/2014/main" id="{0764E32F-A577-D901-24B0-8A6F45A55AA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1370" y="1575111"/>
            <a:ext cx="1465574" cy="2403850"/>
          </a:xfrm>
          <a:prstGeom prst="rect">
            <a:avLst/>
          </a:prstGeom>
        </p:spPr>
      </p:pic>
      <p:pic>
        <p:nvPicPr>
          <p:cNvPr id="20" name="Image 19" descr="Une image contenant Dessin animé, clipart, illustration, dessin humoristique&#10;&#10;Description générée automatiquement">
            <a:extLst>
              <a:ext uri="{FF2B5EF4-FFF2-40B4-BE49-F238E27FC236}">
                <a16:creationId xmlns:a16="http://schemas.microsoft.com/office/drawing/2014/main" id="{9F78FC68-D067-7206-9ABF-0611BCEE58A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8779" y="1561405"/>
            <a:ext cx="1454799" cy="238617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548503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">
            <a:extLst>
              <a:ext uri="{FF2B5EF4-FFF2-40B4-BE49-F238E27FC236}">
                <a16:creationId xmlns:a16="http://schemas.microsoft.com/office/drawing/2014/main" id="{4BDDE9B8-21B7-E326-EBA9-49BD0C67E4D5}"/>
              </a:ext>
            </a:extLst>
          </p:cNvPr>
          <p:cNvSpPr/>
          <p:nvPr/>
        </p:nvSpPr>
        <p:spPr>
          <a:xfrm>
            <a:off x="1" y="1444811"/>
            <a:ext cx="6383339" cy="2701390"/>
          </a:xfrm>
          <a:prstGeom prst="rect">
            <a:avLst/>
          </a:prstGeom>
          <a:solidFill>
            <a:srgbClr val="48A0D9"/>
          </a:solidFill>
          <a:ln w="3175">
            <a:miter lim="400000"/>
          </a:ln>
        </p:spPr>
        <p:txBody>
          <a:bodyPr lIns="38100" tIns="38100" rIns="38100" bIns="3810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 sz="30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dirty="0">
              <a:solidFill>
                <a:srgbClr val="124F6E"/>
              </a:solidFill>
            </a:endParaRPr>
          </a:p>
        </p:txBody>
      </p:sp>
      <p:sp>
        <p:nvSpPr>
          <p:cNvPr id="14" name="Rectangle">
            <a:extLst>
              <a:ext uri="{FF2B5EF4-FFF2-40B4-BE49-F238E27FC236}">
                <a16:creationId xmlns:a16="http://schemas.microsoft.com/office/drawing/2014/main" id="{D4FD1B07-F958-A573-3795-9494A56ACDF0}"/>
              </a:ext>
            </a:extLst>
          </p:cNvPr>
          <p:cNvSpPr/>
          <p:nvPr/>
        </p:nvSpPr>
        <p:spPr>
          <a:xfrm>
            <a:off x="1" y="4142377"/>
            <a:ext cx="6383339" cy="2715622"/>
          </a:xfrm>
          <a:prstGeom prst="rect">
            <a:avLst/>
          </a:prstGeom>
          <a:solidFill>
            <a:srgbClr val="DBDDDC"/>
          </a:solidFill>
          <a:ln w="3175">
            <a:miter lim="400000"/>
          </a:ln>
        </p:spPr>
        <p:txBody>
          <a:bodyPr lIns="38100" tIns="38100" rIns="38100" bIns="3810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sz="3000" dirty="0">
              <a:solidFill>
                <a:srgbClr val="DBDDDC"/>
              </a:solidFill>
              <a:latin typeface="Helvetica Light"/>
            </a:endParaRPr>
          </a:p>
        </p:txBody>
      </p:sp>
      <p:sp>
        <p:nvSpPr>
          <p:cNvPr id="15" name="Rectangle">
            <a:extLst>
              <a:ext uri="{FF2B5EF4-FFF2-40B4-BE49-F238E27FC236}">
                <a16:creationId xmlns:a16="http://schemas.microsoft.com/office/drawing/2014/main" id="{F2152570-5BE0-FAF2-A47A-AFC8D95FBADA}"/>
              </a:ext>
            </a:extLst>
          </p:cNvPr>
          <p:cNvSpPr/>
          <p:nvPr/>
        </p:nvSpPr>
        <p:spPr>
          <a:xfrm>
            <a:off x="6381918" y="1444811"/>
            <a:ext cx="5808660" cy="2715622"/>
          </a:xfrm>
          <a:prstGeom prst="rect">
            <a:avLst/>
          </a:prstGeom>
          <a:solidFill>
            <a:srgbClr val="DBDDDC"/>
          </a:solidFill>
          <a:ln w="3175">
            <a:miter lim="400000"/>
          </a:ln>
        </p:spPr>
        <p:txBody>
          <a:bodyPr lIns="38100" tIns="38100" rIns="38100" bIns="3810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 sz="30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rPr lang="fr-BE" dirty="0">
                <a:solidFill>
                  <a:srgbClr val="DBDDDC"/>
                </a:solidFill>
              </a:rPr>
              <a:t>4</a:t>
            </a:r>
            <a:endParaRPr dirty="0">
              <a:solidFill>
                <a:srgbClr val="DBDDDC"/>
              </a:solidFill>
            </a:endParaRPr>
          </a:p>
        </p:txBody>
      </p:sp>
      <p:sp>
        <p:nvSpPr>
          <p:cNvPr id="16" name="Rectangle">
            <a:extLst>
              <a:ext uri="{FF2B5EF4-FFF2-40B4-BE49-F238E27FC236}">
                <a16:creationId xmlns:a16="http://schemas.microsoft.com/office/drawing/2014/main" id="{CDBF83BA-B748-7955-DE2C-3803DBE53F51}"/>
              </a:ext>
            </a:extLst>
          </p:cNvPr>
          <p:cNvSpPr/>
          <p:nvPr/>
        </p:nvSpPr>
        <p:spPr>
          <a:xfrm>
            <a:off x="6383339" y="4142377"/>
            <a:ext cx="5808661" cy="2701389"/>
          </a:xfrm>
          <a:prstGeom prst="rect">
            <a:avLst/>
          </a:prstGeom>
          <a:solidFill>
            <a:srgbClr val="124F6E"/>
          </a:solidFill>
          <a:ln w="3175">
            <a:miter lim="400000"/>
          </a:ln>
        </p:spPr>
        <p:txBody>
          <a:bodyPr lIns="38100" tIns="38100" rIns="38100" bIns="3810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 sz="30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D3E57217-E7C2-961D-7089-C5CFC5B81847}"/>
              </a:ext>
            </a:extLst>
          </p:cNvPr>
          <p:cNvSpPr txBox="1"/>
          <p:nvPr/>
        </p:nvSpPr>
        <p:spPr>
          <a:xfrm>
            <a:off x="1311207" y="435109"/>
            <a:ext cx="76137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chemeClr val="bg1"/>
                </a:solidFill>
                <a:latin typeface="Orbitron" panose="02000000000000000000" pitchFamily="2" charset="0"/>
              </a:rPr>
              <a:t>Le monde dont il faut sortir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9BCFE0AF-F1A0-2859-77F9-763875ECDA6E}"/>
              </a:ext>
            </a:extLst>
          </p:cNvPr>
          <p:cNvSpPr txBox="1"/>
          <p:nvPr/>
        </p:nvSpPr>
        <p:spPr>
          <a:xfrm>
            <a:off x="2144625" y="5043724"/>
            <a:ext cx="82717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8800" dirty="0">
                <a:solidFill>
                  <a:schemeClr val="bg1"/>
                </a:solidFill>
                <a:latin typeface="Broadway" panose="04040905080B02020502" pitchFamily="82" charset="0"/>
                <a:ea typeface="Noto Sans" panose="020B0502040504090204" pitchFamily="34" charset="0"/>
                <a:cs typeface="Browallia New" panose="020B0604020202020204" pitchFamily="34" charset="-34"/>
              </a:rPr>
              <a:t> </a:t>
            </a:r>
          </a:p>
        </p:txBody>
      </p:sp>
      <p:grpSp>
        <p:nvGrpSpPr>
          <p:cNvPr id="24" name="Groupe 23">
            <a:extLst>
              <a:ext uri="{FF2B5EF4-FFF2-40B4-BE49-F238E27FC236}">
                <a16:creationId xmlns:a16="http://schemas.microsoft.com/office/drawing/2014/main" id="{B74EEF69-46AC-B28B-FF41-EB8C876FA3F3}"/>
              </a:ext>
            </a:extLst>
          </p:cNvPr>
          <p:cNvGrpSpPr/>
          <p:nvPr/>
        </p:nvGrpSpPr>
        <p:grpSpPr>
          <a:xfrm>
            <a:off x="6686550" y="4487265"/>
            <a:ext cx="5418365" cy="985823"/>
            <a:chOff x="1311207" y="2411968"/>
            <a:chExt cx="5418365" cy="985823"/>
          </a:xfrm>
        </p:grpSpPr>
        <p:sp>
          <p:nvSpPr>
            <p:cNvPr id="26" name="ZoneTexte 25">
              <a:extLst>
                <a:ext uri="{FF2B5EF4-FFF2-40B4-BE49-F238E27FC236}">
                  <a16:creationId xmlns:a16="http://schemas.microsoft.com/office/drawing/2014/main" id="{FEB6F286-31B2-F477-05C1-FB52EB521745}"/>
                </a:ext>
              </a:extLst>
            </p:cNvPr>
            <p:cNvSpPr txBox="1"/>
            <p:nvPr/>
          </p:nvSpPr>
          <p:spPr>
            <a:xfrm>
              <a:off x="1311207" y="2411968"/>
              <a:ext cx="541836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fr-FR" dirty="0">
                <a:solidFill>
                  <a:schemeClr val="bg1"/>
                </a:solidFill>
                <a:latin typeface="Rajdhani" panose="02000000000000000000" pitchFamily="2" charset="0"/>
                <a:ea typeface="Noto Sans" panose="020B0502040504090204" pitchFamily="34" charset="0"/>
                <a:cs typeface="Rajdhani" panose="02000000000000000000" pitchFamily="2" charset="0"/>
              </a:endParaRPr>
            </a:p>
            <a:p>
              <a:endParaRPr lang="fr-FR" dirty="0">
                <a:solidFill>
                  <a:schemeClr val="bg1"/>
                </a:solidFill>
                <a:latin typeface="Rajdhani" panose="02000000000000000000" pitchFamily="2" charset="0"/>
                <a:ea typeface="Noto Sans" panose="020B0502040504090204" pitchFamily="34" charset="0"/>
                <a:cs typeface="Rajdhani" panose="02000000000000000000" pitchFamily="2" charset="0"/>
              </a:endParaRPr>
            </a:p>
          </p:txBody>
        </p:sp>
        <p:sp>
          <p:nvSpPr>
            <p:cNvPr id="27" name="ZoneTexte 26">
              <a:extLst>
                <a:ext uri="{FF2B5EF4-FFF2-40B4-BE49-F238E27FC236}">
                  <a16:creationId xmlns:a16="http://schemas.microsoft.com/office/drawing/2014/main" id="{93518E01-4252-33B0-21D9-826F29D0B217}"/>
                </a:ext>
              </a:extLst>
            </p:cNvPr>
            <p:cNvSpPr txBox="1"/>
            <p:nvPr/>
          </p:nvSpPr>
          <p:spPr>
            <a:xfrm>
              <a:off x="1311207" y="3028459"/>
              <a:ext cx="449006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Clr>
                  <a:schemeClr val="bg1"/>
                </a:buClr>
                <a:buSzPct val="70000"/>
              </a:pPr>
              <a:endParaRPr lang="fr-FR" dirty="0">
                <a:solidFill>
                  <a:schemeClr val="bg1"/>
                </a:solidFill>
                <a:latin typeface="Rajdhani" panose="02000000000000000000" pitchFamily="2" charset="0"/>
                <a:ea typeface="Noto Sans" panose="020B0502040504090204" pitchFamily="34" charset="0"/>
                <a:cs typeface="Rajdhani" panose="02000000000000000000" pitchFamily="2" charset="0"/>
              </a:endParaRPr>
            </a:p>
          </p:txBody>
        </p:sp>
      </p:grpSp>
      <p:pic>
        <p:nvPicPr>
          <p:cNvPr id="6" name="Graphique 5">
            <a:extLst>
              <a:ext uri="{FF2B5EF4-FFF2-40B4-BE49-F238E27FC236}">
                <a16:creationId xmlns:a16="http://schemas.microsoft.com/office/drawing/2014/main" id="{027FE7D1-2DCC-303F-FF11-D1003A80B5B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250914" y="234262"/>
            <a:ext cx="1025456" cy="1023678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C5E43227-32EF-ED6D-8D8D-86B827E32C7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0564" y="1642255"/>
            <a:ext cx="5487166" cy="1467055"/>
          </a:xfrm>
          <a:prstGeom prst="rect">
            <a:avLst/>
          </a:prstGeom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id="{1BD9DE16-7E02-D9F1-F86E-DABBF73AD18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51845" y="1554289"/>
            <a:ext cx="4729591" cy="2145170"/>
          </a:xfrm>
          <a:prstGeom prst="rect">
            <a:avLst/>
          </a:prstGeom>
        </p:spPr>
      </p:pic>
      <p:pic>
        <p:nvPicPr>
          <p:cNvPr id="5" name="Image 4" descr="Une image contenant texte, Police, capture d’écran, ligne&#10;&#10;Description générée automatiquement">
            <a:extLst>
              <a:ext uri="{FF2B5EF4-FFF2-40B4-BE49-F238E27FC236}">
                <a16:creationId xmlns:a16="http://schemas.microsoft.com/office/drawing/2014/main" id="{943420C3-8EE8-5D42-B513-FB990E84A9C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1914" y="3369946"/>
            <a:ext cx="3677163" cy="990738"/>
          </a:xfrm>
          <a:prstGeom prst="rect">
            <a:avLst/>
          </a:prstGeom>
        </p:spPr>
      </p:pic>
      <p:pic>
        <p:nvPicPr>
          <p:cNvPr id="28" name="Image 27">
            <a:extLst>
              <a:ext uri="{FF2B5EF4-FFF2-40B4-BE49-F238E27FC236}">
                <a16:creationId xmlns:a16="http://schemas.microsoft.com/office/drawing/2014/main" id="{C7E7A162-4A57-F9F9-C1E2-5F339C50D70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67140" y="4716476"/>
            <a:ext cx="5449060" cy="1305107"/>
          </a:xfrm>
          <a:prstGeom prst="rect">
            <a:avLst/>
          </a:prstGeom>
        </p:spPr>
      </p:pic>
      <p:pic>
        <p:nvPicPr>
          <p:cNvPr id="30" name="Image 29">
            <a:extLst>
              <a:ext uri="{FF2B5EF4-FFF2-40B4-BE49-F238E27FC236}">
                <a16:creationId xmlns:a16="http://schemas.microsoft.com/office/drawing/2014/main" id="{8DC3712F-C330-EF65-F37A-3109BC8C26B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752175" y="4716476"/>
            <a:ext cx="5287113" cy="113363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315767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">
            <a:extLst>
              <a:ext uri="{FF2B5EF4-FFF2-40B4-BE49-F238E27FC236}">
                <a16:creationId xmlns:a16="http://schemas.microsoft.com/office/drawing/2014/main" id="{4BDDE9B8-21B7-E326-EBA9-49BD0C67E4D5}"/>
              </a:ext>
            </a:extLst>
          </p:cNvPr>
          <p:cNvSpPr/>
          <p:nvPr/>
        </p:nvSpPr>
        <p:spPr>
          <a:xfrm>
            <a:off x="1" y="1444811"/>
            <a:ext cx="6383339" cy="2701390"/>
          </a:xfrm>
          <a:prstGeom prst="rect">
            <a:avLst/>
          </a:prstGeom>
          <a:solidFill>
            <a:srgbClr val="48A0D9"/>
          </a:solidFill>
          <a:ln w="3175">
            <a:miter lim="400000"/>
          </a:ln>
        </p:spPr>
        <p:txBody>
          <a:bodyPr lIns="38100" tIns="38100" rIns="38100" bIns="3810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 sz="30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dirty="0">
              <a:solidFill>
                <a:srgbClr val="124F6E"/>
              </a:solidFill>
            </a:endParaRPr>
          </a:p>
        </p:txBody>
      </p:sp>
      <p:sp>
        <p:nvSpPr>
          <p:cNvPr id="14" name="Rectangle">
            <a:extLst>
              <a:ext uri="{FF2B5EF4-FFF2-40B4-BE49-F238E27FC236}">
                <a16:creationId xmlns:a16="http://schemas.microsoft.com/office/drawing/2014/main" id="{D4FD1B07-F958-A573-3795-9494A56ACDF0}"/>
              </a:ext>
            </a:extLst>
          </p:cNvPr>
          <p:cNvSpPr/>
          <p:nvPr/>
        </p:nvSpPr>
        <p:spPr>
          <a:xfrm>
            <a:off x="1" y="4142377"/>
            <a:ext cx="6383339" cy="2715622"/>
          </a:xfrm>
          <a:prstGeom prst="rect">
            <a:avLst/>
          </a:prstGeom>
          <a:solidFill>
            <a:srgbClr val="DBDDDC"/>
          </a:solidFill>
          <a:ln w="3175">
            <a:miter lim="400000"/>
          </a:ln>
        </p:spPr>
        <p:txBody>
          <a:bodyPr lIns="38100" tIns="38100" rIns="38100" bIns="3810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sz="3000" dirty="0">
              <a:solidFill>
                <a:srgbClr val="DBDDDC"/>
              </a:solidFill>
              <a:latin typeface="Helvetica Light"/>
            </a:endParaRPr>
          </a:p>
        </p:txBody>
      </p:sp>
      <p:sp>
        <p:nvSpPr>
          <p:cNvPr id="15" name="Rectangle">
            <a:extLst>
              <a:ext uri="{FF2B5EF4-FFF2-40B4-BE49-F238E27FC236}">
                <a16:creationId xmlns:a16="http://schemas.microsoft.com/office/drawing/2014/main" id="{F2152570-5BE0-FAF2-A47A-AFC8D95FBADA}"/>
              </a:ext>
            </a:extLst>
          </p:cNvPr>
          <p:cNvSpPr/>
          <p:nvPr/>
        </p:nvSpPr>
        <p:spPr>
          <a:xfrm>
            <a:off x="6381918" y="1444811"/>
            <a:ext cx="5808660" cy="2715622"/>
          </a:xfrm>
          <a:prstGeom prst="rect">
            <a:avLst/>
          </a:prstGeom>
          <a:solidFill>
            <a:srgbClr val="DBDDDC"/>
          </a:solidFill>
          <a:ln w="3175">
            <a:miter lim="400000"/>
          </a:ln>
        </p:spPr>
        <p:txBody>
          <a:bodyPr lIns="38100" tIns="38100" rIns="38100" bIns="3810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 sz="30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rPr lang="fr-BE" dirty="0">
                <a:solidFill>
                  <a:srgbClr val="DBDDDC"/>
                </a:solidFill>
              </a:rPr>
              <a:t>4</a:t>
            </a:r>
            <a:endParaRPr dirty="0">
              <a:solidFill>
                <a:srgbClr val="DBDDDC"/>
              </a:solidFill>
            </a:endParaRPr>
          </a:p>
        </p:txBody>
      </p:sp>
      <p:sp>
        <p:nvSpPr>
          <p:cNvPr id="16" name="Rectangle">
            <a:extLst>
              <a:ext uri="{FF2B5EF4-FFF2-40B4-BE49-F238E27FC236}">
                <a16:creationId xmlns:a16="http://schemas.microsoft.com/office/drawing/2014/main" id="{CDBF83BA-B748-7955-DE2C-3803DBE53F51}"/>
              </a:ext>
            </a:extLst>
          </p:cNvPr>
          <p:cNvSpPr/>
          <p:nvPr/>
        </p:nvSpPr>
        <p:spPr>
          <a:xfrm>
            <a:off x="6383339" y="4142377"/>
            <a:ext cx="5808661" cy="2701389"/>
          </a:xfrm>
          <a:prstGeom prst="rect">
            <a:avLst/>
          </a:prstGeom>
          <a:solidFill>
            <a:srgbClr val="124F6E"/>
          </a:solidFill>
          <a:ln w="3175">
            <a:miter lim="400000"/>
          </a:ln>
        </p:spPr>
        <p:txBody>
          <a:bodyPr lIns="38100" tIns="38100" rIns="38100" bIns="3810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 sz="30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D3E57217-E7C2-961D-7089-C5CFC5B81847}"/>
              </a:ext>
            </a:extLst>
          </p:cNvPr>
          <p:cNvSpPr txBox="1"/>
          <p:nvPr/>
        </p:nvSpPr>
        <p:spPr>
          <a:xfrm>
            <a:off x="1311207" y="435109"/>
            <a:ext cx="76137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chemeClr val="bg1"/>
                </a:solidFill>
                <a:latin typeface="Orbitron" panose="02000000000000000000" pitchFamily="2" charset="0"/>
              </a:rPr>
              <a:t>Le monde dont il faut sortir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9BCFE0AF-F1A0-2859-77F9-763875ECDA6E}"/>
              </a:ext>
            </a:extLst>
          </p:cNvPr>
          <p:cNvSpPr txBox="1"/>
          <p:nvPr/>
        </p:nvSpPr>
        <p:spPr>
          <a:xfrm>
            <a:off x="2144625" y="5043724"/>
            <a:ext cx="82717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8800" dirty="0">
                <a:solidFill>
                  <a:schemeClr val="bg1"/>
                </a:solidFill>
                <a:latin typeface="Broadway" panose="04040905080B02020502" pitchFamily="82" charset="0"/>
                <a:ea typeface="Noto Sans" panose="020B0502040504090204" pitchFamily="34" charset="0"/>
                <a:cs typeface="Browallia New" panose="020B0604020202020204" pitchFamily="34" charset="-34"/>
              </a:rPr>
              <a:t> </a:t>
            </a:r>
          </a:p>
        </p:txBody>
      </p:sp>
      <p:grpSp>
        <p:nvGrpSpPr>
          <p:cNvPr id="24" name="Groupe 23">
            <a:extLst>
              <a:ext uri="{FF2B5EF4-FFF2-40B4-BE49-F238E27FC236}">
                <a16:creationId xmlns:a16="http://schemas.microsoft.com/office/drawing/2014/main" id="{B74EEF69-46AC-B28B-FF41-EB8C876FA3F3}"/>
              </a:ext>
            </a:extLst>
          </p:cNvPr>
          <p:cNvGrpSpPr/>
          <p:nvPr/>
        </p:nvGrpSpPr>
        <p:grpSpPr>
          <a:xfrm>
            <a:off x="6686550" y="4487265"/>
            <a:ext cx="5418365" cy="985823"/>
            <a:chOff x="1311207" y="2411968"/>
            <a:chExt cx="5418365" cy="985823"/>
          </a:xfrm>
        </p:grpSpPr>
        <p:sp>
          <p:nvSpPr>
            <p:cNvPr id="26" name="ZoneTexte 25">
              <a:extLst>
                <a:ext uri="{FF2B5EF4-FFF2-40B4-BE49-F238E27FC236}">
                  <a16:creationId xmlns:a16="http://schemas.microsoft.com/office/drawing/2014/main" id="{FEB6F286-31B2-F477-05C1-FB52EB521745}"/>
                </a:ext>
              </a:extLst>
            </p:cNvPr>
            <p:cNvSpPr txBox="1"/>
            <p:nvPr/>
          </p:nvSpPr>
          <p:spPr>
            <a:xfrm>
              <a:off x="1311207" y="2411968"/>
              <a:ext cx="541836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fr-FR" dirty="0">
                <a:solidFill>
                  <a:schemeClr val="bg1"/>
                </a:solidFill>
                <a:latin typeface="Rajdhani" panose="02000000000000000000" pitchFamily="2" charset="0"/>
                <a:ea typeface="Noto Sans" panose="020B0502040504090204" pitchFamily="34" charset="0"/>
                <a:cs typeface="Rajdhani" panose="02000000000000000000" pitchFamily="2" charset="0"/>
              </a:endParaRPr>
            </a:p>
            <a:p>
              <a:endParaRPr lang="fr-FR" dirty="0">
                <a:solidFill>
                  <a:schemeClr val="bg1"/>
                </a:solidFill>
                <a:latin typeface="Rajdhani" panose="02000000000000000000" pitchFamily="2" charset="0"/>
                <a:ea typeface="Noto Sans" panose="020B0502040504090204" pitchFamily="34" charset="0"/>
                <a:cs typeface="Rajdhani" panose="02000000000000000000" pitchFamily="2" charset="0"/>
              </a:endParaRPr>
            </a:p>
          </p:txBody>
        </p:sp>
        <p:sp>
          <p:nvSpPr>
            <p:cNvPr id="27" name="ZoneTexte 26">
              <a:extLst>
                <a:ext uri="{FF2B5EF4-FFF2-40B4-BE49-F238E27FC236}">
                  <a16:creationId xmlns:a16="http://schemas.microsoft.com/office/drawing/2014/main" id="{93518E01-4252-33B0-21D9-826F29D0B217}"/>
                </a:ext>
              </a:extLst>
            </p:cNvPr>
            <p:cNvSpPr txBox="1"/>
            <p:nvPr/>
          </p:nvSpPr>
          <p:spPr>
            <a:xfrm>
              <a:off x="1311207" y="3028459"/>
              <a:ext cx="449006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Clr>
                  <a:schemeClr val="bg1"/>
                </a:buClr>
                <a:buSzPct val="70000"/>
              </a:pPr>
              <a:endParaRPr lang="fr-FR" dirty="0">
                <a:solidFill>
                  <a:schemeClr val="bg1"/>
                </a:solidFill>
                <a:latin typeface="Rajdhani" panose="02000000000000000000" pitchFamily="2" charset="0"/>
                <a:ea typeface="Noto Sans" panose="020B0502040504090204" pitchFamily="34" charset="0"/>
                <a:cs typeface="Rajdhani" panose="02000000000000000000" pitchFamily="2" charset="0"/>
              </a:endParaRPr>
            </a:p>
          </p:txBody>
        </p:sp>
      </p:grpSp>
      <p:pic>
        <p:nvPicPr>
          <p:cNvPr id="6" name="Graphique 5">
            <a:extLst>
              <a:ext uri="{FF2B5EF4-FFF2-40B4-BE49-F238E27FC236}">
                <a16:creationId xmlns:a16="http://schemas.microsoft.com/office/drawing/2014/main" id="{027FE7D1-2DCC-303F-FF11-D1003A80B5B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250914" y="234262"/>
            <a:ext cx="1025456" cy="1023678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1BD9B2FD-AA82-8B6B-E6DC-C92503AB177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662" y="1770034"/>
            <a:ext cx="6308444" cy="770857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0A950B23-080D-6907-F06D-88C8B3A5430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0914" y="2785020"/>
            <a:ext cx="5639587" cy="695422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9C8E4D4B-101E-D8BF-70C3-668A6AFE57B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577065" y="1635328"/>
            <a:ext cx="5418365" cy="2445343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6223E3AA-C6E1-8C02-4221-BD7BEC577D3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8666" y="4309076"/>
            <a:ext cx="6080798" cy="2337364"/>
          </a:xfrm>
          <a:prstGeom prst="rect">
            <a:avLst/>
          </a:prstGeom>
        </p:spPr>
      </p:pic>
      <p:pic>
        <p:nvPicPr>
          <p:cNvPr id="32" name="Image 31">
            <a:extLst>
              <a:ext uri="{FF2B5EF4-FFF2-40B4-BE49-F238E27FC236}">
                <a16:creationId xmlns:a16="http://schemas.microsoft.com/office/drawing/2014/main" id="{17C641F9-B213-BFED-4776-877DB3E11005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t="-23006" b="25531"/>
          <a:stretch/>
        </p:blipFill>
        <p:spPr>
          <a:xfrm>
            <a:off x="6629048" y="3561423"/>
            <a:ext cx="5315821" cy="300715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840815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e 13">
            <a:extLst>
              <a:ext uri="{FF2B5EF4-FFF2-40B4-BE49-F238E27FC236}">
                <a16:creationId xmlns:a16="http://schemas.microsoft.com/office/drawing/2014/main" id="{A707BEB5-3615-A331-B5F3-5BFE9A7B776E}"/>
              </a:ext>
            </a:extLst>
          </p:cNvPr>
          <p:cNvGrpSpPr/>
          <p:nvPr/>
        </p:nvGrpSpPr>
        <p:grpSpPr>
          <a:xfrm>
            <a:off x="481115" y="375304"/>
            <a:ext cx="7662051" cy="1627671"/>
            <a:chOff x="440481" y="2615165"/>
            <a:chExt cx="7662051" cy="1627671"/>
          </a:xfrm>
        </p:grpSpPr>
        <p:sp>
          <p:nvSpPr>
            <p:cNvPr id="6" name="ZoneTexte 5">
              <a:extLst>
                <a:ext uri="{FF2B5EF4-FFF2-40B4-BE49-F238E27FC236}">
                  <a16:creationId xmlns:a16="http://schemas.microsoft.com/office/drawing/2014/main" id="{5C52538C-8115-7E8C-FE3B-D76EDED48E71}"/>
                </a:ext>
              </a:extLst>
            </p:cNvPr>
            <p:cNvSpPr txBox="1"/>
            <p:nvPr/>
          </p:nvSpPr>
          <p:spPr>
            <a:xfrm>
              <a:off x="2397057" y="2890391"/>
              <a:ext cx="5705475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3200" dirty="0">
                  <a:solidFill>
                    <a:schemeClr val="bg1"/>
                  </a:solidFill>
                  <a:latin typeface="Orbitron" panose="02000000000000000000" pitchFamily="2" charset="0"/>
                </a:rPr>
                <a:t>Merci de votre attention</a:t>
              </a:r>
              <a:br>
                <a:rPr lang="fr-FR" sz="3200" dirty="0">
                  <a:solidFill>
                    <a:schemeClr val="bg1"/>
                  </a:solidFill>
                  <a:latin typeface="Orbitron" panose="02000000000000000000" pitchFamily="2" charset="0"/>
                </a:rPr>
              </a:br>
              <a:r>
                <a:rPr lang="fr-FR" sz="3200" dirty="0">
                  <a:solidFill>
                    <a:schemeClr val="bg1"/>
                  </a:solidFill>
                  <a:latin typeface="Orbitron" panose="02000000000000000000" pitchFamily="2" charset="0"/>
                </a:rPr>
                <a:t>Des questions ?</a:t>
              </a:r>
            </a:p>
          </p:txBody>
        </p:sp>
        <p:pic>
          <p:nvPicPr>
            <p:cNvPr id="12" name="Graphique 11">
              <a:extLst>
                <a:ext uri="{FF2B5EF4-FFF2-40B4-BE49-F238E27FC236}">
                  <a16:creationId xmlns:a16="http://schemas.microsoft.com/office/drawing/2014/main" id="{7738D837-E703-279F-C797-B196BA3A5E5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/>
          </p:blipFill>
          <p:spPr>
            <a:xfrm>
              <a:off x="440481" y="2615165"/>
              <a:ext cx="1630497" cy="1627671"/>
            </a:xfrm>
            <a:prstGeom prst="rect">
              <a:avLst/>
            </a:prstGeom>
          </p:spPr>
        </p:pic>
      </p:grpSp>
      <p:pic>
        <p:nvPicPr>
          <p:cNvPr id="10" name="Image 9">
            <a:extLst>
              <a:ext uri="{FF2B5EF4-FFF2-40B4-BE49-F238E27FC236}">
                <a16:creationId xmlns:a16="http://schemas.microsoft.com/office/drawing/2014/main" id="{4ABAFF0D-6951-BD60-21E7-18DE5D9841E9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37814" y="2620257"/>
            <a:ext cx="5933402" cy="4244249"/>
          </a:xfrm>
          <a:prstGeom prst="rect">
            <a:avLst/>
          </a:prstGeom>
        </p:spPr>
      </p:pic>
      <p:grpSp>
        <p:nvGrpSpPr>
          <p:cNvPr id="2" name="Google Shape;13493;p75">
            <a:extLst>
              <a:ext uri="{FF2B5EF4-FFF2-40B4-BE49-F238E27FC236}">
                <a16:creationId xmlns:a16="http://schemas.microsoft.com/office/drawing/2014/main" id="{BFBED196-17AA-8AE5-9D2B-74DF09CC2B67}"/>
              </a:ext>
            </a:extLst>
          </p:cNvPr>
          <p:cNvGrpSpPr/>
          <p:nvPr/>
        </p:nvGrpSpPr>
        <p:grpSpPr>
          <a:xfrm>
            <a:off x="2012044" y="2723428"/>
            <a:ext cx="1108751" cy="1411143"/>
            <a:chOff x="8054820" y="2416399"/>
            <a:chExt cx="264433" cy="353454"/>
          </a:xfrm>
          <a:solidFill>
            <a:srgbClr val="DBDDDC"/>
          </a:solidFill>
        </p:grpSpPr>
        <p:sp>
          <p:nvSpPr>
            <p:cNvPr id="3" name="Google Shape;13494;p75">
              <a:extLst>
                <a:ext uri="{FF2B5EF4-FFF2-40B4-BE49-F238E27FC236}">
                  <a16:creationId xmlns:a16="http://schemas.microsoft.com/office/drawing/2014/main" id="{DC468BA0-3516-D956-854B-D2E89D6237AF}"/>
                </a:ext>
              </a:extLst>
            </p:cNvPr>
            <p:cNvSpPr/>
            <p:nvPr/>
          </p:nvSpPr>
          <p:spPr>
            <a:xfrm>
              <a:off x="8148371" y="2538621"/>
              <a:ext cx="10201" cy="15872"/>
            </a:xfrm>
            <a:custGeom>
              <a:avLst/>
              <a:gdLst/>
              <a:ahLst/>
              <a:cxnLst/>
              <a:rect l="l" t="t" r="r" b="b"/>
              <a:pathLst>
                <a:path w="322" h="501" extrusionOk="0">
                  <a:moveTo>
                    <a:pt x="155" y="0"/>
                  </a:moveTo>
                  <a:cubicBezTo>
                    <a:pt x="72" y="0"/>
                    <a:pt x="0" y="72"/>
                    <a:pt x="0" y="155"/>
                  </a:cubicBezTo>
                  <a:lnTo>
                    <a:pt x="0" y="334"/>
                  </a:lnTo>
                  <a:cubicBezTo>
                    <a:pt x="0" y="429"/>
                    <a:pt x="72" y="500"/>
                    <a:pt x="155" y="500"/>
                  </a:cubicBezTo>
                  <a:cubicBezTo>
                    <a:pt x="250" y="500"/>
                    <a:pt x="322" y="429"/>
                    <a:pt x="322" y="334"/>
                  </a:cubicBezTo>
                  <a:lnTo>
                    <a:pt x="322" y="155"/>
                  </a:lnTo>
                  <a:cubicBezTo>
                    <a:pt x="310" y="72"/>
                    <a:pt x="250" y="0"/>
                    <a:pt x="1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" name="Google Shape;13495;p75">
              <a:extLst>
                <a:ext uri="{FF2B5EF4-FFF2-40B4-BE49-F238E27FC236}">
                  <a16:creationId xmlns:a16="http://schemas.microsoft.com/office/drawing/2014/main" id="{21EDF0F8-F94E-F804-7288-1C50921A5F66}"/>
                </a:ext>
              </a:extLst>
            </p:cNvPr>
            <p:cNvSpPr/>
            <p:nvPr/>
          </p:nvSpPr>
          <p:spPr>
            <a:xfrm>
              <a:off x="8214361" y="2538621"/>
              <a:ext cx="10233" cy="15872"/>
            </a:xfrm>
            <a:custGeom>
              <a:avLst/>
              <a:gdLst/>
              <a:ahLst/>
              <a:cxnLst/>
              <a:rect l="l" t="t" r="r" b="b"/>
              <a:pathLst>
                <a:path w="323" h="501" extrusionOk="0">
                  <a:moveTo>
                    <a:pt x="156" y="0"/>
                  </a:moveTo>
                  <a:cubicBezTo>
                    <a:pt x="72" y="0"/>
                    <a:pt x="1" y="72"/>
                    <a:pt x="1" y="155"/>
                  </a:cubicBezTo>
                  <a:lnTo>
                    <a:pt x="1" y="334"/>
                  </a:lnTo>
                  <a:cubicBezTo>
                    <a:pt x="1" y="429"/>
                    <a:pt x="72" y="500"/>
                    <a:pt x="156" y="500"/>
                  </a:cubicBezTo>
                  <a:cubicBezTo>
                    <a:pt x="251" y="500"/>
                    <a:pt x="322" y="429"/>
                    <a:pt x="322" y="334"/>
                  </a:cubicBezTo>
                  <a:lnTo>
                    <a:pt x="322" y="155"/>
                  </a:lnTo>
                  <a:cubicBezTo>
                    <a:pt x="322" y="72"/>
                    <a:pt x="251" y="0"/>
                    <a:pt x="15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13496;p75">
              <a:extLst>
                <a:ext uri="{FF2B5EF4-FFF2-40B4-BE49-F238E27FC236}">
                  <a16:creationId xmlns:a16="http://schemas.microsoft.com/office/drawing/2014/main" id="{CCD390E8-8873-12C7-2B7A-B31D869CA82A}"/>
                </a:ext>
              </a:extLst>
            </p:cNvPr>
            <p:cNvSpPr/>
            <p:nvPr/>
          </p:nvSpPr>
          <p:spPr>
            <a:xfrm>
              <a:off x="8054820" y="2416399"/>
              <a:ext cx="264433" cy="353454"/>
            </a:xfrm>
            <a:custGeom>
              <a:avLst/>
              <a:gdLst/>
              <a:ahLst/>
              <a:cxnLst/>
              <a:rect l="l" t="t" r="r" b="b"/>
              <a:pathLst>
                <a:path w="8347" h="11157" extrusionOk="0">
                  <a:moveTo>
                    <a:pt x="1703" y="5025"/>
                  </a:moveTo>
                  <a:cubicBezTo>
                    <a:pt x="1787" y="5204"/>
                    <a:pt x="1882" y="5418"/>
                    <a:pt x="1882" y="5573"/>
                  </a:cubicBezTo>
                  <a:cubicBezTo>
                    <a:pt x="1882" y="5680"/>
                    <a:pt x="1787" y="5763"/>
                    <a:pt x="1703" y="5763"/>
                  </a:cubicBezTo>
                  <a:cubicBezTo>
                    <a:pt x="1608" y="5763"/>
                    <a:pt x="1525" y="5668"/>
                    <a:pt x="1525" y="5573"/>
                  </a:cubicBezTo>
                  <a:cubicBezTo>
                    <a:pt x="1525" y="5430"/>
                    <a:pt x="1608" y="5204"/>
                    <a:pt x="1703" y="5025"/>
                  </a:cubicBezTo>
                  <a:close/>
                  <a:moveTo>
                    <a:pt x="6585" y="5025"/>
                  </a:moveTo>
                  <a:cubicBezTo>
                    <a:pt x="6668" y="5204"/>
                    <a:pt x="6763" y="5418"/>
                    <a:pt x="6763" y="5573"/>
                  </a:cubicBezTo>
                  <a:cubicBezTo>
                    <a:pt x="6763" y="5680"/>
                    <a:pt x="6668" y="5763"/>
                    <a:pt x="6585" y="5763"/>
                  </a:cubicBezTo>
                  <a:cubicBezTo>
                    <a:pt x="6490" y="5763"/>
                    <a:pt x="6406" y="5668"/>
                    <a:pt x="6406" y="5573"/>
                  </a:cubicBezTo>
                  <a:cubicBezTo>
                    <a:pt x="6406" y="5430"/>
                    <a:pt x="6490" y="5204"/>
                    <a:pt x="6585" y="5025"/>
                  </a:cubicBezTo>
                  <a:close/>
                  <a:moveTo>
                    <a:pt x="4144" y="322"/>
                  </a:moveTo>
                  <a:cubicBezTo>
                    <a:pt x="6073" y="322"/>
                    <a:pt x="7633" y="1894"/>
                    <a:pt x="7633" y="3823"/>
                  </a:cubicBezTo>
                  <a:cubicBezTo>
                    <a:pt x="7633" y="5847"/>
                    <a:pt x="6478" y="7752"/>
                    <a:pt x="6299" y="8049"/>
                  </a:cubicBezTo>
                  <a:lnTo>
                    <a:pt x="5716" y="7847"/>
                  </a:lnTo>
                  <a:cubicBezTo>
                    <a:pt x="5513" y="7764"/>
                    <a:pt x="5358" y="7561"/>
                    <a:pt x="5358" y="7335"/>
                  </a:cubicBezTo>
                  <a:lnTo>
                    <a:pt x="5358" y="6621"/>
                  </a:lnTo>
                  <a:cubicBezTo>
                    <a:pt x="5692" y="6430"/>
                    <a:pt x="5966" y="6180"/>
                    <a:pt x="6180" y="5859"/>
                  </a:cubicBezTo>
                  <a:cubicBezTo>
                    <a:pt x="6263" y="6001"/>
                    <a:pt x="6418" y="6073"/>
                    <a:pt x="6597" y="6073"/>
                  </a:cubicBezTo>
                  <a:cubicBezTo>
                    <a:pt x="6882" y="6073"/>
                    <a:pt x="7097" y="5847"/>
                    <a:pt x="7097" y="5561"/>
                  </a:cubicBezTo>
                  <a:cubicBezTo>
                    <a:pt x="7097" y="5323"/>
                    <a:pt x="6966" y="5025"/>
                    <a:pt x="6859" y="4823"/>
                  </a:cubicBezTo>
                  <a:cubicBezTo>
                    <a:pt x="7097" y="4751"/>
                    <a:pt x="7275" y="4525"/>
                    <a:pt x="7275" y="4251"/>
                  </a:cubicBezTo>
                  <a:cubicBezTo>
                    <a:pt x="7275" y="3930"/>
                    <a:pt x="7013" y="3656"/>
                    <a:pt x="6680" y="3656"/>
                  </a:cubicBezTo>
                  <a:lnTo>
                    <a:pt x="6597" y="3656"/>
                  </a:lnTo>
                  <a:cubicBezTo>
                    <a:pt x="6597" y="3656"/>
                    <a:pt x="6585" y="3656"/>
                    <a:pt x="6585" y="3644"/>
                  </a:cubicBezTo>
                  <a:lnTo>
                    <a:pt x="6585" y="3120"/>
                  </a:lnTo>
                  <a:cubicBezTo>
                    <a:pt x="6585" y="2453"/>
                    <a:pt x="6049" y="1918"/>
                    <a:pt x="5370" y="1918"/>
                  </a:cubicBezTo>
                  <a:lnTo>
                    <a:pt x="5192" y="1918"/>
                  </a:lnTo>
                  <a:cubicBezTo>
                    <a:pt x="5108" y="1918"/>
                    <a:pt x="5037" y="1989"/>
                    <a:pt x="5037" y="2084"/>
                  </a:cubicBezTo>
                  <a:cubicBezTo>
                    <a:pt x="5037" y="2168"/>
                    <a:pt x="5108" y="2251"/>
                    <a:pt x="5192" y="2251"/>
                  </a:cubicBezTo>
                  <a:lnTo>
                    <a:pt x="5370" y="2251"/>
                  </a:lnTo>
                  <a:cubicBezTo>
                    <a:pt x="5870" y="2251"/>
                    <a:pt x="6251" y="2644"/>
                    <a:pt x="6251" y="3120"/>
                  </a:cubicBezTo>
                  <a:lnTo>
                    <a:pt x="6251" y="3644"/>
                  </a:lnTo>
                  <a:cubicBezTo>
                    <a:pt x="6251" y="3823"/>
                    <a:pt x="6406" y="3989"/>
                    <a:pt x="6597" y="3989"/>
                  </a:cubicBezTo>
                  <a:lnTo>
                    <a:pt x="6680" y="3989"/>
                  </a:lnTo>
                  <a:cubicBezTo>
                    <a:pt x="6835" y="3989"/>
                    <a:pt x="6954" y="4108"/>
                    <a:pt x="6954" y="4251"/>
                  </a:cubicBezTo>
                  <a:cubicBezTo>
                    <a:pt x="6954" y="4406"/>
                    <a:pt x="6835" y="4525"/>
                    <a:pt x="6680" y="4525"/>
                  </a:cubicBezTo>
                  <a:lnTo>
                    <a:pt x="6585" y="4525"/>
                  </a:lnTo>
                  <a:lnTo>
                    <a:pt x="6585" y="4501"/>
                  </a:lnTo>
                  <a:cubicBezTo>
                    <a:pt x="6585" y="4418"/>
                    <a:pt x="6501" y="4346"/>
                    <a:pt x="6418" y="4346"/>
                  </a:cubicBezTo>
                  <a:cubicBezTo>
                    <a:pt x="6323" y="4346"/>
                    <a:pt x="6251" y="4418"/>
                    <a:pt x="6251" y="4501"/>
                  </a:cubicBezTo>
                  <a:cubicBezTo>
                    <a:pt x="6251" y="5668"/>
                    <a:pt x="5311" y="6609"/>
                    <a:pt x="4156" y="6609"/>
                  </a:cubicBezTo>
                  <a:cubicBezTo>
                    <a:pt x="2989" y="6609"/>
                    <a:pt x="2060" y="5668"/>
                    <a:pt x="2060" y="4501"/>
                  </a:cubicBezTo>
                  <a:cubicBezTo>
                    <a:pt x="2060" y="4418"/>
                    <a:pt x="1977" y="4346"/>
                    <a:pt x="1894" y="4346"/>
                  </a:cubicBezTo>
                  <a:cubicBezTo>
                    <a:pt x="1798" y="4346"/>
                    <a:pt x="1727" y="4418"/>
                    <a:pt x="1727" y="4501"/>
                  </a:cubicBezTo>
                  <a:lnTo>
                    <a:pt x="1727" y="4525"/>
                  </a:lnTo>
                  <a:lnTo>
                    <a:pt x="1620" y="4525"/>
                  </a:lnTo>
                  <a:cubicBezTo>
                    <a:pt x="1477" y="4525"/>
                    <a:pt x="1358" y="4406"/>
                    <a:pt x="1358" y="4251"/>
                  </a:cubicBezTo>
                  <a:cubicBezTo>
                    <a:pt x="1358" y="4108"/>
                    <a:pt x="1477" y="3989"/>
                    <a:pt x="1620" y="3989"/>
                  </a:cubicBezTo>
                  <a:lnTo>
                    <a:pt x="1715" y="3989"/>
                  </a:lnTo>
                  <a:cubicBezTo>
                    <a:pt x="1894" y="3989"/>
                    <a:pt x="2060" y="3835"/>
                    <a:pt x="2060" y="3644"/>
                  </a:cubicBezTo>
                  <a:lnTo>
                    <a:pt x="2060" y="3120"/>
                  </a:lnTo>
                  <a:cubicBezTo>
                    <a:pt x="2060" y="2632"/>
                    <a:pt x="2453" y="2251"/>
                    <a:pt x="2930" y="2251"/>
                  </a:cubicBezTo>
                  <a:lnTo>
                    <a:pt x="4501" y="2251"/>
                  </a:lnTo>
                  <a:cubicBezTo>
                    <a:pt x="4585" y="2251"/>
                    <a:pt x="4656" y="2168"/>
                    <a:pt x="4656" y="2084"/>
                  </a:cubicBezTo>
                  <a:cubicBezTo>
                    <a:pt x="4656" y="1989"/>
                    <a:pt x="4585" y="1918"/>
                    <a:pt x="4501" y="1918"/>
                  </a:cubicBezTo>
                  <a:lnTo>
                    <a:pt x="2930" y="1918"/>
                  </a:lnTo>
                  <a:cubicBezTo>
                    <a:pt x="2632" y="1918"/>
                    <a:pt x="2394" y="1679"/>
                    <a:pt x="2394" y="1382"/>
                  </a:cubicBezTo>
                  <a:cubicBezTo>
                    <a:pt x="2394" y="798"/>
                    <a:pt x="3025" y="322"/>
                    <a:pt x="3799" y="322"/>
                  </a:cubicBezTo>
                  <a:close/>
                  <a:moveTo>
                    <a:pt x="2084" y="1310"/>
                  </a:moveTo>
                  <a:lnTo>
                    <a:pt x="2084" y="1406"/>
                  </a:lnTo>
                  <a:cubicBezTo>
                    <a:pt x="2084" y="1679"/>
                    <a:pt x="2203" y="1918"/>
                    <a:pt x="2394" y="2084"/>
                  </a:cubicBezTo>
                  <a:cubicBezTo>
                    <a:pt x="2013" y="2275"/>
                    <a:pt x="1727" y="2692"/>
                    <a:pt x="1727" y="3156"/>
                  </a:cubicBezTo>
                  <a:lnTo>
                    <a:pt x="1727" y="3680"/>
                  </a:lnTo>
                  <a:cubicBezTo>
                    <a:pt x="1727" y="3680"/>
                    <a:pt x="1727" y="3692"/>
                    <a:pt x="1715" y="3692"/>
                  </a:cubicBezTo>
                  <a:lnTo>
                    <a:pt x="1620" y="3692"/>
                  </a:lnTo>
                  <a:cubicBezTo>
                    <a:pt x="1298" y="3692"/>
                    <a:pt x="1025" y="3954"/>
                    <a:pt x="1025" y="4287"/>
                  </a:cubicBezTo>
                  <a:cubicBezTo>
                    <a:pt x="1025" y="4549"/>
                    <a:pt x="1203" y="4775"/>
                    <a:pt x="1441" y="4847"/>
                  </a:cubicBezTo>
                  <a:cubicBezTo>
                    <a:pt x="1346" y="5037"/>
                    <a:pt x="1203" y="5335"/>
                    <a:pt x="1203" y="5597"/>
                  </a:cubicBezTo>
                  <a:cubicBezTo>
                    <a:pt x="1203" y="5870"/>
                    <a:pt x="1429" y="6097"/>
                    <a:pt x="1715" y="6097"/>
                  </a:cubicBezTo>
                  <a:cubicBezTo>
                    <a:pt x="1894" y="6097"/>
                    <a:pt x="2037" y="6013"/>
                    <a:pt x="2132" y="5894"/>
                  </a:cubicBezTo>
                  <a:cubicBezTo>
                    <a:pt x="2334" y="6204"/>
                    <a:pt x="2620" y="6466"/>
                    <a:pt x="2953" y="6656"/>
                  </a:cubicBezTo>
                  <a:lnTo>
                    <a:pt x="2953" y="7347"/>
                  </a:lnTo>
                  <a:cubicBezTo>
                    <a:pt x="2953" y="7573"/>
                    <a:pt x="2799" y="7787"/>
                    <a:pt x="2584" y="7859"/>
                  </a:cubicBezTo>
                  <a:lnTo>
                    <a:pt x="1965" y="8085"/>
                  </a:lnTo>
                  <a:cubicBezTo>
                    <a:pt x="1715" y="7621"/>
                    <a:pt x="834" y="5847"/>
                    <a:pt x="834" y="3882"/>
                  </a:cubicBezTo>
                  <a:cubicBezTo>
                    <a:pt x="834" y="3275"/>
                    <a:pt x="989" y="2727"/>
                    <a:pt x="1263" y="2227"/>
                  </a:cubicBezTo>
                  <a:cubicBezTo>
                    <a:pt x="1477" y="1870"/>
                    <a:pt x="1739" y="1560"/>
                    <a:pt x="2084" y="1310"/>
                  </a:cubicBezTo>
                  <a:close/>
                  <a:moveTo>
                    <a:pt x="3811" y="1"/>
                  </a:moveTo>
                  <a:cubicBezTo>
                    <a:pt x="3346" y="1"/>
                    <a:pt x="2918" y="132"/>
                    <a:pt x="2608" y="382"/>
                  </a:cubicBezTo>
                  <a:cubicBezTo>
                    <a:pt x="2453" y="489"/>
                    <a:pt x="2358" y="620"/>
                    <a:pt x="2263" y="763"/>
                  </a:cubicBezTo>
                  <a:cubicBezTo>
                    <a:pt x="1715" y="1084"/>
                    <a:pt x="1286" y="1537"/>
                    <a:pt x="1001" y="2037"/>
                  </a:cubicBezTo>
                  <a:cubicBezTo>
                    <a:pt x="691" y="2572"/>
                    <a:pt x="524" y="3192"/>
                    <a:pt x="524" y="3858"/>
                  </a:cubicBezTo>
                  <a:cubicBezTo>
                    <a:pt x="524" y="5108"/>
                    <a:pt x="870" y="6251"/>
                    <a:pt x="1144" y="6990"/>
                  </a:cubicBezTo>
                  <a:cubicBezTo>
                    <a:pt x="1358" y="7525"/>
                    <a:pt x="1548" y="7942"/>
                    <a:pt x="1667" y="8156"/>
                  </a:cubicBezTo>
                  <a:lnTo>
                    <a:pt x="810" y="8454"/>
                  </a:lnTo>
                  <a:cubicBezTo>
                    <a:pt x="334" y="8621"/>
                    <a:pt x="1" y="9073"/>
                    <a:pt x="1" y="9597"/>
                  </a:cubicBezTo>
                  <a:lnTo>
                    <a:pt x="1" y="10954"/>
                  </a:lnTo>
                  <a:cubicBezTo>
                    <a:pt x="1" y="11038"/>
                    <a:pt x="72" y="11121"/>
                    <a:pt x="167" y="11121"/>
                  </a:cubicBezTo>
                  <a:cubicBezTo>
                    <a:pt x="251" y="11121"/>
                    <a:pt x="322" y="11038"/>
                    <a:pt x="322" y="10954"/>
                  </a:cubicBezTo>
                  <a:lnTo>
                    <a:pt x="322" y="9633"/>
                  </a:lnTo>
                  <a:cubicBezTo>
                    <a:pt x="322" y="9252"/>
                    <a:pt x="560" y="8918"/>
                    <a:pt x="917" y="8799"/>
                  </a:cubicBezTo>
                  <a:lnTo>
                    <a:pt x="1191" y="8704"/>
                  </a:lnTo>
                  <a:cubicBezTo>
                    <a:pt x="1810" y="9561"/>
                    <a:pt x="2941" y="10097"/>
                    <a:pt x="4180" y="10097"/>
                  </a:cubicBezTo>
                  <a:cubicBezTo>
                    <a:pt x="4727" y="10097"/>
                    <a:pt x="5287" y="10002"/>
                    <a:pt x="5775" y="9788"/>
                  </a:cubicBezTo>
                  <a:cubicBezTo>
                    <a:pt x="5858" y="9764"/>
                    <a:pt x="5894" y="9657"/>
                    <a:pt x="5858" y="9585"/>
                  </a:cubicBezTo>
                  <a:cubicBezTo>
                    <a:pt x="5840" y="9512"/>
                    <a:pt x="5773" y="9481"/>
                    <a:pt x="5711" y="9481"/>
                  </a:cubicBezTo>
                  <a:cubicBezTo>
                    <a:pt x="5692" y="9481"/>
                    <a:pt x="5673" y="9484"/>
                    <a:pt x="5656" y="9490"/>
                  </a:cubicBezTo>
                  <a:cubicBezTo>
                    <a:pt x="5204" y="9680"/>
                    <a:pt x="4704" y="9788"/>
                    <a:pt x="4180" y="9788"/>
                  </a:cubicBezTo>
                  <a:cubicBezTo>
                    <a:pt x="3096" y="9788"/>
                    <a:pt x="2084" y="9347"/>
                    <a:pt x="1513" y="8609"/>
                  </a:cubicBezTo>
                  <a:lnTo>
                    <a:pt x="2727" y="8180"/>
                  </a:lnTo>
                  <a:cubicBezTo>
                    <a:pt x="3061" y="8061"/>
                    <a:pt x="3299" y="7740"/>
                    <a:pt x="3299" y="7383"/>
                  </a:cubicBezTo>
                  <a:lnTo>
                    <a:pt x="3299" y="6823"/>
                  </a:lnTo>
                  <a:cubicBezTo>
                    <a:pt x="3572" y="6930"/>
                    <a:pt x="3870" y="6990"/>
                    <a:pt x="4180" y="6990"/>
                  </a:cubicBezTo>
                  <a:cubicBezTo>
                    <a:pt x="4489" y="6990"/>
                    <a:pt x="4787" y="6930"/>
                    <a:pt x="5061" y="6823"/>
                  </a:cubicBezTo>
                  <a:lnTo>
                    <a:pt x="5061" y="7383"/>
                  </a:lnTo>
                  <a:cubicBezTo>
                    <a:pt x="5061" y="7740"/>
                    <a:pt x="5287" y="8061"/>
                    <a:pt x="5644" y="8180"/>
                  </a:cubicBezTo>
                  <a:lnTo>
                    <a:pt x="6847" y="8609"/>
                  </a:lnTo>
                  <a:cubicBezTo>
                    <a:pt x="6680" y="8823"/>
                    <a:pt x="6478" y="9014"/>
                    <a:pt x="6239" y="9180"/>
                  </a:cubicBezTo>
                  <a:cubicBezTo>
                    <a:pt x="6156" y="9228"/>
                    <a:pt x="6144" y="9323"/>
                    <a:pt x="6192" y="9407"/>
                  </a:cubicBezTo>
                  <a:cubicBezTo>
                    <a:pt x="6216" y="9442"/>
                    <a:pt x="6275" y="9478"/>
                    <a:pt x="6323" y="9478"/>
                  </a:cubicBezTo>
                  <a:cubicBezTo>
                    <a:pt x="6359" y="9478"/>
                    <a:pt x="6382" y="9466"/>
                    <a:pt x="6418" y="9442"/>
                  </a:cubicBezTo>
                  <a:cubicBezTo>
                    <a:pt x="6716" y="9240"/>
                    <a:pt x="6966" y="9002"/>
                    <a:pt x="7156" y="8716"/>
                  </a:cubicBezTo>
                  <a:lnTo>
                    <a:pt x="7430" y="8811"/>
                  </a:lnTo>
                  <a:cubicBezTo>
                    <a:pt x="7787" y="8930"/>
                    <a:pt x="8025" y="9264"/>
                    <a:pt x="8025" y="9645"/>
                  </a:cubicBezTo>
                  <a:lnTo>
                    <a:pt x="8025" y="10990"/>
                  </a:lnTo>
                  <a:cubicBezTo>
                    <a:pt x="8025" y="11085"/>
                    <a:pt x="8097" y="11157"/>
                    <a:pt x="8180" y="11157"/>
                  </a:cubicBezTo>
                  <a:cubicBezTo>
                    <a:pt x="8275" y="11157"/>
                    <a:pt x="8347" y="11085"/>
                    <a:pt x="8347" y="10990"/>
                  </a:cubicBezTo>
                  <a:lnTo>
                    <a:pt x="8347" y="9633"/>
                  </a:lnTo>
                  <a:cubicBezTo>
                    <a:pt x="8323" y="9109"/>
                    <a:pt x="7990" y="8657"/>
                    <a:pt x="7513" y="8478"/>
                  </a:cubicBezTo>
                  <a:lnTo>
                    <a:pt x="6620" y="8168"/>
                  </a:lnTo>
                  <a:cubicBezTo>
                    <a:pt x="6740" y="7978"/>
                    <a:pt x="7013" y="7525"/>
                    <a:pt x="7263" y="6918"/>
                  </a:cubicBezTo>
                  <a:cubicBezTo>
                    <a:pt x="7847" y="5561"/>
                    <a:pt x="7978" y="4489"/>
                    <a:pt x="7978" y="3823"/>
                  </a:cubicBezTo>
                  <a:cubicBezTo>
                    <a:pt x="7978" y="1703"/>
                    <a:pt x="6263" y="1"/>
                    <a:pt x="415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13497;p75">
              <a:extLst>
                <a:ext uri="{FF2B5EF4-FFF2-40B4-BE49-F238E27FC236}">
                  <a16:creationId xmlns:a16="http://schemas.microsoft.com/office/drawing/2014/main" id="{30C315A5-B3FA-A3E9-EA43-2122B19830E0}"/>
                </a:ext>
              </a:extLst>
            </p:cNvPr>
            <p:cNvSpPr/>
            <p:nvPr/>
          </p:nvSpPr>
          <p:spPr>
            <a:xfrm>
              <a:off x="8164972" y="2582371"/>
              <a:ext cx="43782" cy="15492"/>
            </a:xfrm>
            <a:custGeom>
              <a:avLst/>
              <a:gdLst/>
              <a:ahLst/>
              <a:cxnLst/>
              <a:rect l="l" t="t" r="r" b="b"/>
              <a:pathLst>
                <a:path w="1382" h="489" extrusionOk="0">
                  <a:moveTo>
                    <a:pt x="179" y="0"/>
                  </a:moveTo>
                  <a:cubicBezTo>
                    <a:pt x="140" y="0"/>
                    <a:pt x="101" y="12"/>
                    <a:pt x="72" y="36"/>
                  </a:cubicBezTo>
                  <a:cubicBezTo>
                    <a:pt x="0" y="96"/>
                    <a:pt x="0" y="203"/>
                    <a:pt x="72" y="262"/>
                  </a:cubicBezTo>
                  <a:cubicBezTo>
                    <a:pt x="203" y="393"/>
                    <a:pt x="441" y="489"/>
                    <a:pt x="703" y="489"/>
                  </a:cubicBezTo>
                  <a:cubicBezTo>
                    <a:pt x="965" y="489"/>
                    <a:pt x="1191" y="393"/>
                    <a:pt x="1346" y="262"/>
                  </a:cubicBezTo>
                  <a:cubicBezTo>
                    <a:pt x="1381" y="203"/>
                    <a:pt x="1381" y="120"/>
                    <a:pt x="1322" y="36"/>
                  </a:cubicBezTo>
                  <a:cubicBezTo>
                    <a:pt x="1292" y="12"/>
                    <a:pt x="1250" y="0"/>
                    <a:pt x="1209" y="0"/>
                  </a:cubicBezTo>
                  <a:cubicBezTo>
                    <a:pt x="1167" y="0"/>
                    <a:pt x="1125" y="12"/>
                    <a:pt x="1096" y="36"/>
                  </a:cubicBezTo>
                  <a:cubicBezTo>
                    <a:pt x="1036" y="96"/>
                    <a:pt x="881" y="179"/>
                    <a:pt x="691" y="179"/>
                  </a:cubicBezTo>
                  <a:cubicBezTo>
                    <a:pt x="488" y="179"/>
                    <a:pt x="346" y="96"/>
                    <a:pt x="286" y="36"/>
                  </a:cubicBezTo>
                  <a:cubicBezTo>
                    <a:pt x="256" y="12"/>
                    <a:pt x="218" y="0"/>
                    <a:pt x="17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13498;p75">
              <a:extLst>
                <a:ext uri="{FF2B5EF4-FFF2-40B4-BE49-F238E27FC236}">
                  <a16:creationId xmlns:a16="http://schemas.microsoft.com/office/drawing/2014/main" id="{D872F402-9806-FD96-02C1-17C5A7FDFB26}"/>
                </a:ext>
              </a:extLst>
            </p:cNvPr>
            <p:cNvSpPr/>
            <p:nvPr/>
          </p:nvSpPr>
          <p:spPr>
            <a:xfrm>
              <a:off x="8141592" y="2519137"/>
              <a:ext cx="18501" cy="13844"/>
            </a:xfrm>
            <a:custGeom>
              <a:avLst/>
              <a:gdLst/>
              <a:ahLst/>
              <a:cxnLst/>
              <a:rect l="l" t="t" r="r" b="b"/>
              <a:pathLst>
                <a:path w="584" h="437" extrusionOk="0">
                  <a:moveTo>
                    <a:pt x="404" y="1"/>
                  </a:moveTo>
                  <a:cubicBezTo>
                    <a:pt x="381" y="1"/>
                    <a:pt x="357" y="7"/>
                    <a:pt x="333" y="20"/>
                  </a:cubicBezTo>
                  <a:lnTo>
                    <a:pt x="119" y="115"/>
                  </a:lnTo>
                  <a:cubicBezTo>
                    <a:pt x="48" y="163"/>
                    <a:pt x="0" y="258"/>
                    <a:pt x="48" y="341"/>
                  </a:cubicBezTo>
                  <a:cubicBezTo>
                    <a:pt x="71" y="401"/>
                    <a:pt x="131" y="437"/>
                    <a:pt x="191" y="437"/>
                  </a:cubicBezTo>
                  <a:cubicBezTo>
                    <a:pt x="226" y="437"/>
                    <a:pt x="238" y="437"/>
                    <a:pt x="274" y="413"/>
                  </a:cubicBezTo>
                  <a:lnTo>
                    <a:pt x="476" y="318"/>
                  </a:lnTo>
                  <a:cubicBezTo>
                    <a:pt x="548" y="270"/>
                    <a:pt x="583" y="163"/>
                    <a:pt x="548" y="91"/>
                  </a:cubicBezTo>
                  <a:cubicBezTo>
                    <a:pt x="522" y="40"/>
                    <a:pt x="465" y="1"/>
                    <a:pt x="40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13499;p75">
              <a:extLst>
                <a:ext uri="{FF2B5EF4-FFF2-40B4-BE49-F238E27FC236}">
                  <a16:creationId xmlns:a16="http://schemas.microsoft.com/office/drawing/2014/main" id="{896CCD1B-9033-C547-D1B4-A366D82E9486}"/>
                </a:ext>
              </a:extLst>
            </p:cNvPr>
            <p:cNvSpPr/>
            <p:nvPr/>
          </p:nvSpPr>
          <p:spPr>
            <a:xfrm>
              <a:off x="8211731" y="2518409"/>
              <a:ext cx="18881" cy="13812"/>
            </a:xfrm>
            <a:custGeom>
              <a:avLst/>
              <a:gdLst/>
              <a:ahLst/>
              <a:cxnLst/>
              <a:rect l="l" t="t" r="r" b="b"/>
              <a:pathLst>
                <a:path w="596" h="436" extrusionOk="0">
                  <a:moveTo>
                    <a:pt x="208" y="0"/>
                  </a:moveTo>
                  <a:cubicBezTo>
                    <a:pt x="148" y="0"/>
                    <a:pt x="83" y="39"/>
                    <a:pt x="48" y="91"/>
                  </a:cubicBezTo>
                  <a:cubicBezTo>
                    <a:pt x="1" y="174"/>
                    <a:pt x="48" y="269"/>
                    <a:pt x="120" y="317"/>
                  </a:cubicBezTo>
                  <a:lnTo>
                    <a:pt x="334" y="424"/>
                  </a:lnTo>
                  <a:cubicBezTo>
                    <a:pt x="358" y="436"/>
                    <a:pt x="382" y="436"/>
                    <a:pt x="405" y="436"/>
                  </a:cubicBezTo>
                  <a:cubicBezTo>
                    <a:pt x="465" y="436"/>
                    <a:pt x="524" y="412"/>
                    <a:pt x="560" y="353"/>
                  </a:cubicBezTo>
                  <a:cubicBezTo>
                    <a:pt x="596" y="257"/>
                    <a:pt x="572" y="174"/>
                    <a:pt x="477" y="126"/>
                  </a:cubicBezTo>
                  <a:lnTo>
                    <a:pt x="274" y="19"/>
                  </a:lnTo>
                  <a:cubicBezTo>
                    <a:pt x="255" y="6"/>
                    <a:pt x="232" y="0"/>
                    <a:pt x="20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" name="ZoneTexte 10">
            <a:extLst>
              <a:ext uri="{FF2B5EF4-FFF2-40B4-BE49-F238E27FC236}">
                <a16:creationId xmlns:a16="http://schemas.microsoft.com/office/drawing/2014/main" id="{318A1937-F04C-48CC-78FE-E6AE30CB81B7}"/>
              </a:ext>
            </a:extLst>
          </p:cNvPr>
          <p:cNvSpPr txBox="1"/>
          <p:nvPr/>
        </p:nvSpPr>
        <p:spPr>
          <a:xfrm>
            <a:off x="1399041" y="4278288"/>
            <a:ext cx="2334759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chemeClr val="bg1"/>
                </a:solidFill>
                <a:latin typeface="Rajdhani" panose="02000000000000000000" pitchFamily="2" charset="0"/>
                <a:ea typeface="Noto Sans" panose="020B0502040504090204" pitchFamily="34" charset="0"/>
                <a:cs typeface="Rajdhani" panose="02000000000000000000" pitchFamily="2" charset="0"/>
              </a:rPr>
              <a:t>Laurence Dohogne</a:t>
            </a:r>
          </a:p>
          <a:p>
            <a:pPr algn="ctr"/>
            <a:r>
              <a:rPr lang="fr-FR" sz="1400" i="1" dirty="0">
                <a:solidFill>
                  <a:schemeClr val="bg1"/>
                </a:solidFill>
                <a:latin typeface="Rajdhani" panose="02000000000000000000" pitchFamily="2" charset="0"/>
                <a:ea typeface="Noto Sans" panose="020B0502040504090204" pitchFamily="34" charset="0"/>
                <a:cs typeface="Rajdhani" panose="02000000000000000000" pitchFamily="2" charset="0"/>
              </a:rPr>
              <a:t>Enseignante </a:t>
            </a:r>
          </a:p>
          <a:p>
            <a:pPr algn="ctr"/>
            <a:r>
              <a:rPr lang="fr-FR" sz="1400" i="1" dirty="0">
                <a:solidFill>
                  <a:schemeClr val="bg1"/>
                </a:solidFill>
                <a:latin typeface="Rajdhani" panose="02000000000000000000" pitchFamily="2" charset="0"/>
                <a:ea typeface="Noto Sans" panose="020B0502040504090204" pitchFamily="34" charset="0"/>
                <a:cs typeface="Rajdhani" panose="02000000000000000000" pitchFamily="2" charset="0"/>
              </a:rPr>
              <a:t>Laurence.dohogne@hech.be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6554649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  <p:tag name="ARTICULATE_PROJECT_OPEN" val="0"/>
  <p:tag name="ARTICULATE_SLIDE_COUNT" val="2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156</Words>
  <Application>Microsoft Office PowerPoint</Application>
  <PresentationFormat>Grand écran</PresentationFormat>
  <Paragraphs>54</Paragraphs>
  <Slides>8</Slides>
  <Notes>6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17" baseType="lpstr">
      <vt:lpstr>Arial</vt:lpstr>
      <vt:lpstr>Broadway</vt:lpstr>
      <vt:lpstr>Calibri</vt:lpstr>
      <vt:lpstr>Calibri Light</vt:lpstr>
      <vt:lpstr>Helvetica Light</vt:lpstr>
      <vt:lpstr>Marlett</vt:lpstr>
      <vt:lpstr>Orbitron</vt:lpstr>
      <vt:lpstr>Rajdhani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UTT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Lucie Lemaitre</dc:creator>
  <cp:lastModifiedBy>Serge Fleussu</cp:lastModifiedBy>
  <cp:revision>56</cp:revision>
  <dcterms:created xsi:type="dcterms:W3CDTF">2023-01-18T15:07:44Z</dcterms:created>
  <dcterms:modified xsi:type="dcterms:W3CDTF">2023-07-06T04:02:42Z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457FDE06-3860-4B21-969C-5704E6847568</vt:lpwstr>
  </property>
  <property fmtid="{D5CDD505-2E9C-101B-9397-08002B2CF9AE}" pid="3" name="ArticulatePath">
    <vt:lpwstr>Présentation1</vt:lpwstr>
  </property>
</Properties>
</file>