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1"/>
  </p:sldMasterIdLst>
  <p:notesMasterIdLst>
    <p:notesMasterId r:id="rId45"/>
  </p:notesMasterIdLst>
  <p:sldIdLst>
    <p:sldId id="256" r:id="rId2"/>
    <p:sldId id="315" r:id="rId3"/>
    <p:sldId id="313" r:id="rId4"/>
    <p:sldId id="274" r:id="rId5"/>
    <p:sldId id="314" r:id="rId6"/>
    <p:sldId id="529" r:id="rId7"/>
    <p:sldId id="536" r:id="rId8"/>
    <p:sldId id="533" r:id="rId9"/>
    <p:sldId id="544" r:id="rId10"/>
    <p:sldId id="540" r:id="rId11"/>
    <p:sldId id="538" r:id="rId12"/>
    <p:sldId id="539" r:id="rId13"/>
    <p:sldId id="557" r:id="rId14"/>
    <p:sldId id="541" r:id="rId15"/>
    <p:sldId id="565" r:id="rId16"/>
    <p:sldId id="528" r:id="rId17"/>
    <p:sldId id="535" r:id="rId18"/>
    <p:sldId id="534" r:id="rId19"/>
    <p:sldId id="537" r:id="rId20"/>
    <p:sldId id="545" r:id="rId21"/>
    <p:sldId id="542" r:id="rId22"/>
    <p:sldId id="532" r:id="rId23"/>
    <p:sldId id="531" r:id="rId24"/>
    <p:sldId id="558" r:id="rId25"/>
    <p:sldId id="543" r:id="rId26"/>
    <p:sldId id="566" r:id="rId27"/>
    <p:sldId id="547" r:id="rId28"/>
    <p:sldId id="549" r:id="rId29"/>
    <p:sldId id="519" r:id="rId30"/>
    <p:sldId id="554" r:id="rId31"/>
    <p:sldId id="548" r:id="rId32"/>
    <p:sldId id="550" r:id="rId33"/>
    <p:sldId id="546" r:id="rId34"/>
    <p:sldId id="553" r:id="rId35"/>
    <p:sldId id="552" r:id="rId36"/>
    <p:sldId id="551" r:id="rId37"/>
    <p:sldId id="555" r:id="rId38"/>
    <p:sldId id="561" r:id="rId39"/>
    <p:sldId id="562" r:id="rId40"/>
    <p:sldId id="563" r:id="rId41"/>
    <p:sldId id="564" r:id="rId42"/>
    <p:sldId id="556" r:id="rId43"/>
    <p:sldId id="560" r:id="rId44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46"/>
    </p:embeddedFont>
    <p:embeddedFont>
      <p:font typeface="Georgia" panose="02040502050405020303" pitchFamily="18" charset="0"/>
      <p:regular r:id="rId47"/>
      <p:bold r:id="rId48"/>
      <p:italic r:id="rId49"/>
      <p:boldItalic r:id="rId50"/>
    </p:embeddedFont>
    <p:embeddedFont>
      <p:font typeface="Nunito" pitchFamily="2" charset="77"/>
      <p:regular r:id="rId51"/>
      <p:bold r:id="rId52"/>
      <p:italic r:id="rId53"/>
      <p:boldItalic r:id="rId54"/>
    </p:embeddedFont>
    <p:embeddedFont>
      <p:font typeface="Raleway Medium" panose="020F0502020204030204" pitchFamily="34" charset="0"/>
      <p:regular r:id="rId55"/>
      <p:bold r:id="rId56"/>
      <p:italic r:id="rId57"/>
      <p:boldItalic r:id="rId58"/>
    </p:embeddedFont>
    <p:embeddedFont>
      <p:font typeface="Wingdings 2" pitchFamily="2" charset="2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13" userDrawn="1">
          <p15:clr>
            <a:srgbClr val="A4A3A4"/>
          </p15:clr>
        </p15:guide>
        <p15:guide id="2" pos="26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D4A8"/>
    <a:srgbClr val="00FD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6CDEAF-96C8-4DC7-B16A-ECBA6ADEA2AF}">
  <a:tblStyle styleId="{B16CDEAF-96C8-4DC7-B16A-ECBA6ADEA2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83919"/>
  </p:normalViewPr>
  <p:slideViewPr>
    <p:cSldViewPr snapToGrid="0" snapToObjects="1" showGuides="1">
      <p:cViewPr varScale="1">
        <p:scale>
          <a:sx n="131" d="100"/>
          <a:sy n="131" d="100"/>
        </p:scale>
        <p:origin x="1184" y="184"/>
      </p:cViewPr>
      <p:guideLst>
        <p:guide orient="horz" pos="713"/>
        <p:guide pos="26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CC067-7626-884F-B37E-953B89620A31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B1C1D3A5-C0FA-E649-9179-0084FA8E53C6}">
      <dgm:prSet phldrT="[Texte]" custT="1"/>
      <dgm:spPr/>
      <dgm:t>
        <a:bodyPr/>
        <a:lstStyle/>
        <a:p>
          <a:r>
            <a:rPr lang="fr-FR" sz="1200">
              <a:latin typeface="Georgia" panose="02040502050405020303" pitchFamily="18" charset="0"/>
            </a:rPr>
            <a:t>Enseignement</a:t>
          </a:r>
        </a:p>
      </dgm:t>
    </dgm:pt>
    <dgm:pt modelId="{39EE35C9-8117-684F-A962-167B63659AE8}" type="parTrans" cxnId="{8B9E97A5-F43B-8F42-BBD7-CF24A57F309A}">
      <dgm:prSet/>
      <dgm:spPr/>
      <dgm:t>
        <a:bodyPr/>
        <a:lstStyle/>
        <a:p>
          <a:endParaRPr lang="fr-FR"/>
        </a:p>
      </dgm:t>
    </dgm:pt>
    <dgm:pt modelId="{16FCBA79-236D-5C4E-AF1E-6C0D9B7F5DA3}" type="sibTrans" cxnId="{8B9E97A5-F43B-8F42-BBD7-CF24A57F309A}">
      <dgm:prSet/>
      <dgm:spPr/>
      <dgm:t>
        <a:bodyPr/>
        <a:lstStyle/>
        <a:p>
          <a:endParaRPr lang="fr-FR"/>
        </a:p>
      </dgm:t>
    </dgm:pt>
    <dgm:pt modelId="{CA23F530-B592-CC45-A0BB-B1CF092D3064}">
      <dgm:prSet phldrT="[Texte]" custT="1"/>
      <dgm:spPr/>
      <dgm:t>
        <a:bodyPr/>
        <a:lstStyle/>
        <a:p>
          <a:r>
            <a:rPr lang="fr-FR" sz="1200">
              <a:solidFill>
                <a:schemeClr val="bg1"/>
              </a:solidFill>
              <a:latin typeface="Georgia" panose="02040502050405020303" pitchFamily="18" charset="0"/>
            </a:rPr>
            <a:t>Évolution des missions</a:t>
          </a:r>
        </a:p>
      </dgm:t>
    </dgm:pt>
    <dgm:pt modelId="{80169696-5A29-BB4E-B6D4-49394B839AB3}" type="parTrans" cxnId="{D90F3F5E-B8F9-214E-A4C9-0F976DB5F99D}">
      <dgm:prSet/>
      <dgm:spPr/>
      <dgm:t>
        <a:bodyPr/>
        <a:lstStyle/>
        <a:p>
          <a:endParaRPr lang="fr-FR"/>
        </a:p>
      </dgm:t>
    </dgm:pt>
    <dgm:pt modelId="{E6164EC5-5FB7-6D4A-948D-F8DAAD653BA6}" type="sibTrans" cxnId="{D90F3F5E-B8F9-214E-A4C9-0F976DB5F99D}">
      <dgm:prSet/>
      <dgm:spPr/>
      <dgm:t>
        <a:bodyPr/>
        <a:lstStyle/>
        <a:p>
          <a:endParaRPr lang="fr-FR"/>
        </a:p>
      </dgm:t>
    </dgm:pt>
    <dgm:pt modelId="{A2283174-478A-3743-8CB8-77AEE9EDCBAB}">
      <dgm:prSet phldrT="[Texte]" custT="1"/>
      <dgm:spPr/>
      <dgm:t>
        <a:bodyPr/>
        <a:lstStyle/>
        <a:p>
          <a:r>
            <a:rPr lang="fr-FR" sz="1200">
              <a:solidFill>
                <a:schemeClr val="bg1"/>
              </a:solidFill>
              <a:latin typeface="Georgia" panose="02040502050405020303" pitchFamily="18" charset="0"/>
            </a:rPr>
            <a:t>Évolution des savoirs</a:t>
          </a:r>
        </a:p>
      </dgm:t>
    </dgm:pt>
    <dgm:pt modelId="{8C8FF2ED-7EAD-6F4E-B939-BCAEC4FFF267}" type="parTrans" cxnId="{C8B82CCA-29AD-9749-9CEB-9D0E98F64506}">
      <dgm:prSet/>
      <dgm:spPr/>
      <dgm:t>
        <a:bodyPr/>
        <a:lstStyle/>
        <a:p>
          <a:endParaRPr lang="fr-FR"/>
        </a:p>
      </dgm:t>
    </dgm:pt>
    <dgm:pt modelId="{E09FBCDB-38DB-7D4C-8389-264B3C43F69F}" type="sibTrans" cxnId="{C8B82CCA-29AD-9749-9CEB-9D0E98F64506}">
      <dgm:prSet/>
      <dgm:spPr/>
      <dgm:t>
        <a:bodyPr/>
        <a:lstStyle/>
        <a:p>
          <a:endParaRPr lang="fr-FR"/>
        </a:p>
      </dgm:t>
    </dgm:pt>
    <dgm:pt modelId="{4828CCC0-8076-E34C-9FCD-77F4DDD4B416}">
      <dgm:prSet phldrT="[Texte]" custT="1"/>
      <dgm:spPr/>
      <dgm:t>
        <a:bodyPr/>
        <a:lstStyle/>
        <a:p>
          <a:r>
            <a:rPr lang="fr-FR" sz="1200">
              <a:solidFill>
                <a:schemeClr val="tx1"/>
              </a:solidFill>
              <a:latin typeface="Georgia" panose="02040502050405020303" pitchFamily="18" charset="0"/>
            </a:rPr>
            <a:t>Évolution des acteurs</a:t>
          </a:r>
        </a:p>
      </dgm:t>
    </dgm:pt>
    <dgm:pt modelId="{880C0972-3E74-774C-A821-F47A7932ABDB}" type="parTrans" cxnId="{6F1FBACB-C673-8040-A999-B30B3B13FF8D}">
      <dgm:prSet/>
      <dgm:spPr/>
      <dgm:t>
        <a:bodyPr/>
        <a:lstStyle/>
        <a:p>
          <a:endParaRPr lang="fr-FR"/>
        </a:p>
      </dgm:t>
    </dgm:pt>
    <dgm:pt modelId="{AA7EDAB2-22BA-6F4F-B4D6-0E09F521D73F}" type="sibTrans" cxnId="{6F1FBACB-C673-8040-A999-B30B3B13FF8D}">
      <dgm:prSet/>
      <dgm:spPr/>
      <dgm:t>
        <a:bodyPr/>
        <a:lstStyle/>
        <a:p>
          <a:endParaRPr lang="fr-FR"/>
        </a:p>
      </dgm:t>
    </dgm:pt>
    <dgm:pt modelId="{5D3BC70E-7494-A74A-B4AB-014BD7A6B35F}">
      <dgm:prSet phldrT="[Texte]" custT="1"/>
      <dgm:spPr/>
      <dgm:t>
        <a:bodyPr/>
        <a:lstStyle/>
        <a:p>
          <a:r>
            <a:rPr lang="fr-FR" sz="1200">
              <a:solidFill>
                <a:schemeClr val="tx1"/>
              </a:solidFill>
              <a:latin typeface="Georgia" panose="02040502050405020303" pitchFamily="18" charset="0"/>
            </a:rPr>
            <a:t>Évolution du </a:t>
          </a:r>
          <a:r>
            <a:rPr lang="fr-FR" sz="1200" err="1">
              <a:solidFill>
                <a:schemeClr val="tx1"/>
              </a:solidFill>
              <a:latin typeface="Georgia" panose="02040502050405020303" pitchFamily="18" charset="0"/>
            </a:rPr>
            <a:t>numéri-que</a:t>
          </a:r>
          <a:endParaRPr lang="fr-FR" sz="120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25FD362A-7641-644F-9CC8-E9A28C27D4F6}" type="parTrans" cxnId="{71EA52CC-1D0B-5540-B1B3-AC837737D28B}">
      <dgm:prSet/>
      <dgm:spPr/>
      <dgm:t>
        <a:bodyPr/>
        <a:lstStyle/>
        <a:p>
          <a:endParaRPr lang="fr-FR"/>
        </a:p>
      </dgm:t>
    </dgm:pt>
    <dgm:pt modelId="{3A878C2C-970E-3A41-9A58-24E92F46575A}" type="sibTrans" cxnId="{71EA52CC-1D0B-5540-B1B3-AC837737D28B}">
      <dgm:prSet/>
      <dgm:spPr/>
      <dgm:t>
        <a:bodyPr/>
        <a:lstStyle/>
        <a:p>
          <a:endParaRPr lang="fr-FR"/>
        </a:p>
      </dgm:t>
    </dgm:pt>
    <dgm:pt modelId="{08A9C2A8-2BB4-FF4F-8042-B172CC9BAED4}" type="pres">
      <dgm:prSet presAssocID="{AB4CC067-7626-884F-B37E-953B89620A3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FAD5255-51B9-9E4C-8D48-F7EE76345DCC}" type="pres">
      <dgm:prSet presAssocID="{B1C1D3A5-C0FA-E649-9179-0084FA8E53C6}" presName="centerShape" presStyleLbl="node0" presStyleIdx="0" presStyleCnt="1"/>
      <dgm:spPr/>
    </dgm:pt>
    <dgm:pt modelId="{EEE6E6F5-5EFD-8545-A20A-0772BD150AFF}" type="pres">
      <dgm:prSet presAssocID="{CA23F530-B592-CC45-A0BB-B1CF092D3064}" presName="node" presStyleLbl="node1" presStyleIdx="0" presStyleCnt="4">
        <dgm:presLayoutVars>
          <dgm:bulletEnabled val="1"/>
        </dgm:presLayoutVars>
      </dgm:prSet>
      <dgm:spPr/>
    </dgm:pt>
    <dgm:pt modelId="{F340CAF8-0ADD-5F4F-A591-781238A45BF9}" type="pres">
      <dgm:prSet presAssocID="{CA23F530-B592-CC45-A0BB-B1CF092D3064}" presName="dummy" presStyleCnt="0"/>
      <dgm:spPr/>
    </dgm:pt>
    <dgm:pt modelId="{55ED639A-0418-7142-9016-09691296306C}" type="pres">
      <dgm:prSet presAssocID="{E6164EC5-5FB7-6D4A-948D-F8DAAD653BA6}" presName="sibTrans" presStyleLbl="sibTrans2D1" presStyleIdx="0" presStyleCnt="4"/>
      <dgm:spPr/>
    </dgm:pt>
    <dgm:pt modelId="{16082E33-6475-C341-962C-2B5E67AA8138}" type="pres">
      <dgm:prSet presAssocID="{A2283174-478A-3743-8CB8-77AEE9EDCBAB}" presName="node" presStyleLbl="node1" presStyleIdx="1" presStyleCnt="4">
        <dgm:presLayoutVars>
          <dgm:bulletEnabled val="1"/>
        </dgm:presLayoutVars>
      </dgm:prSet>
      <dgm:spPr/>
    </dgm:pt>
    <dgm:pt modelId="{29119C4B-C28F-3C46-AC66-701FAFFFA0CF}" type="pres">
      <dgm:prSet presAssocID="{A2283174-478A-3743-8CB8-77AEE9EDCBAB}" presName="dummy" presStyleCnt="0"/>
      <dgm:spPr/>
    </dgm:pt>
    <dgm:pt modelId="{74E085A0-FA5F-3D40-83BC-5808B4FA87A9}" type="pres">
      <dgm:prSet presAssocID="{E09FBCDB-38DB-7D4C-8389-264B3C43F69F}" presName="sibTrans" presStyleLbl="sibTrans2D1" presStyleIdx="1" presStyleCnt="4"/>
      <dgm:spPr/>
    </dgm:pt>
    <dgm:pt modelId="{9300C2DF-98FB-2542-9948-EA23FE9B8395}" type="pres">
      <dgm:prSet presAssocID="{4828CCC0-8076-E34C-9FCD-77F4DDD4B416}" presName="node" presStyleLbl="node1" presStyleIdx="2" presStyleCnt="4">
        <dgm:presLayoutVars>
          <dgm:bulletEnabled val="1"/>
        </dgm:presLayoutVars>
      </dgm:prSet>
      <dgm:spPr/>
    </dgm:pt>
    <dgm:pt modelId="{76405B47-58ED-CA49-9134-26B5D08560D8}" type="pres">
      <dgm:prSet presAssocID="{4828CCC0-8076-E34C-9FCD-77F4DDD4B416}" presName="dummy" presStyleCnt="0"/>
      <dgm:spPr/>
    </dgm:pt>
    <dgm:pt modelId="{31F1A7CB-34AC-FC4C-A083-C8839BE2011F}" type="pres">
      <dgm:prSet presAssocID="{AA7EDAB2-22BA-6F4F-B4D6-0E09F521D73F}" presName="sibTrans" presStyleLbl="sibTrans2D1" presStyleIdx="2" presStyleCnt="4"/>
      <dgm:spPr/>
    </dgm:pt>
    <dgm:pt modelId="{86DFBECE-78A3-ED4F-ADD6-8B3B948DBB4F}" type="pres">
      <dgm:prSet presAssocID="{5D3BC70E-7494-A74A-B4AB-014BD7A6B35F}" presName="node" presStyleLbl="node1" presStyleIdx="3" presStyleCnt="4">
        <dgm:presLayoutVars>
          <dgm:bulletEnabled val="1"/>
        </dgm:presLayoutVars>
      </dgm:prSet>
      <dgm:spPr/>
    </dgm:pt>
    <dgm:pt modelId="{25425D0C-6022-3346-A979-CE7706DD6ABB}" type="pres">
      <dgm:prSet presAssocID="{5D3BC70E-7494-A74A-B4AB-014BD7A6B35F}" presName="dummy" presStyleCnt="0"/>
      <dgm:spPr/>
    </dgm:pt>
    <dgm:pt modelId="{31EA11F6-9FCF-4843-9BF5-61D8BC47725E}" type="pres">
      <dgm:prSet presAssocID="{3A878C2C-970E-3A41-9A58-24E92F46575A}" presName="sibTrans" presStyleLbl="sibTrans2D1" presStyleIdx="3" presStyleCnt="4"/>
      <dgm:spPr/>
    </dgm:pt>
  </dgm:ptLst>
  <dgm:cxnLst>
    <dgm:cxn modelId="{B717BB10-661B-0D46-9D34-B26BF8A5487A}" type="presOf" srcId="{A2283174-478A-3743-8CB8-77AEE9EDCBAB}" destId="{16082E33-6475-C341-962C-2B5E67AA8138}" srcOrd="0" destOrd="0" presId="urn:microsoft.com/office/officeart/2005/8/layout/radial6"/>
    <dgm:cxn modelId="{D75F192D-4420-014A-8D3D-C1F55E81D036}" type="presOf" srcId="{B1C1D3A5-C0FA-E649-9179-0084FA8E53C6}" destId="{2FAD5255-51B9-9E4C-8D48-F7EE76345DCC}" srcOrd="0" destOrd="0" presId="urn:microsoft.com/office/officeart/2005/8/layout/radial6"/>
    <dgm:cxn modelId="{1251523D-7553-9C49-B2D5-69802ACF22E6}" type="presOf" srcId="{AA7EDAB2-22BA-6F4F-B4D6-0E09F521D73F}" destId="{31F1A7CB-34AC-FC4C-A083-C8839BE2011F}" srcOrd="0" destOrd="0" presId="urn:microsoft.com/office/officeart/2005/8/layout/radial6"/>
    <dgm:cxn modelId="{24857A43-A28B-7B45-B677-FBF265C83C09}" type="presOf" srcId="{3A878C2C-970E-3A41-9A58-24E92F46575A}" destId="{31EA11F6-9FCF-4843-9BF5-61D8BC47725E}" srcOrd="0" destOrd="0" presId="urn:microsoft.com/office/officeart/2005/8/layout/radial6"/>
    <dgm:cxn modelId="{D90F3F5E-B8F9-214E-A4C9-0F976DB5F99D}" srcId="{B1C1D3A5-C0FA-E649-9179-0084FA8E53C6}" destId="{CA23F530-B592-CC45-A0BB-B1CF092D3064}" srcOrd="0" destOrd="0" parTransId="{80169696-5A29-BB4E-B6D4-49394B839AB3}" sibTransId="{E6164EC5-5FB7-6D4A-948D-F8DAAD653BA6}"/>
    <dgm:cxn modelId="{73B9E280-09C7-D84F-940E-433EA2BDDA78}" type="presOf" srcId="{4828CCC0-8076-E34C-9FCD-77F4DDD4B416}" destId="{9300C2DF-98FB-2542-9948-EA23FE9B8395}" srcOrd="0" destOrd="0" presId="urn:microsoft.com/office/officeart/2005/8/layout/radial6"/>
    <dgm:cxn modelId="{30F0C69D-2727-7746-9B4E-88A6C17A3F4A}" type="presOf" srcId="{5D3BC70E-7494-A74A-B4AB-014BD7A6B35F}" destId="{86DFBECE-78A3-ED4F-ADD6-8B3B948DBB4F}" srcOrd="0" destOrd="0" presId="urn:microsoft.com/office/officeart/2005/8/layout/radial6"/>
    <dgm:cxn modelId="{1C784FA5-BA87-E340-9354-0EEA618357B2}" type="presOf" srcId="{AB4CC067-7626-884F-B37E-953B89620A31}" destId="{08A9C2A8-2BB4-FF4F-8042-B172CC9BAED4}" srcOrd="0" destOrd="0" presId="urn:microsoft.com/office/officeart/2005/8/layout/radial6"/>
    <dgm:cxn modelId="{8B9E97A5-F43B-8F42-BBD7-CF24A57F309A}" srcId="{AB4CC067-7626-884F-B37E-953B89620A31}" destId="{B1C1D3A5-C0FA-E649-9179-0084FA8E53C6}" srcOrd="0" destOrd="0" parTransId="{39EE35C9-8117-684F-A962-167B63659AE8}" sibTransId="{16FCBA79-236D-5C4E-AF1E-6C0D9B7F5DA3}"/>
    <dgm:cxn modelId="{85A26EB7-EC64-184E-B78E-5D7981856BDD}" type="presOf" srcId="{CA23F530-B592-CC45-A0BB-B1CF092D3064}" destId="{EEE6E6F5-5EFD-8545-A20A-0772BD150AFF}" srcOrd="0" destOrd="0" presId="urn:microsoft.com/office/officeart/2005/8/layout/radial6"/>
    <dgm:cxn modelId="{0F3231C7-1A9D-5A4B-B434-25B8B6A27501}" type="presOf" srcId="{E09FBCDB-38DB-7D4C-8389-264B3C43F69F}" destId="{74E085A0-FA5F-3D40-83BC-5808B4FA87A9}" srcOrd="0" destOrd="0" presId="urn:microsoft.com/office/officeart/2005/8/layout/radial6"/>
    <dgm:cxn modelId="{C8B82CCA-29AD-9749-9CEB-9D0E98F64506}" srcId="{B1C1D3A5-C0FA-E649-9179-0084FA8E53C6}" destId="{A2283174-478A-3743-8CB8-77AEE9EDCBAB}" srcOrd="1" destOrd="0" parTransId="{8C8FF2ED-7EAD-6F4E-B939-BCAEC4FFF267}" sibTransId="{E09FBCDB-38DB-7D4C-8389-264B3C43F69F}"/>
    <dgm:cxn modelId="{6F1FBACB-C673-8040-A999-B30B3B13FF8D}" srcId="{B1C1D3A5-C0FA-E649-9179-0084FA8E53C6}" destId="{4828CCC0-8076-E34C-9FCD-77F4DDD4B416}" srcOrd="2" destOrd="0" parTransId="{880C0972-3E74-774C-A821-F47A7932ABDB}" sibTransId="{AA7EDAB2-22BA-6F4F-B4D6-0E09F521D73F}"/>
    <dgm:cxn modelId="{71EA52CC-1D0B-5540-B1B3-AC837737D28B}" srcId="{B1C1D3A5-C0FA-E649-9179-0084FA8E53C6}" destId="{5D3BC70E-7494-A74A-B4AB-014BD7A6B35F}" srcOrd="3" destOrd="0" parTransId="{25FD362A-7641-644F-9CC8-E9A28C27D4F6}" sibTransId="{3A878C2C-970E-3A41-9A58-24E92F46575A}"/>
    <dgm:cxn modelId="{A39CEEF9-943D-0A47-B47F-5190B2FFDD4C}" type="presOf" srcId="{E6164EC5-5FB7-6D4A-948D-F8DAAD653BA6}" destId="{55ED639A-0418-7142-9016-09691296306C}" srcOrd="0" destOrd="0" presId="urn:microsoft.com/office/officeart/2005/8/layout/radial6"/>
    <dgm:cxn modelId="{B7018901-C0C7-874B-B862-8D901EAF4442}" type="presParOf" srcId="{08A9C2A8-2BB4-FF4F-8042-B172CC9BAED4}" destId="{2FAD5255-51B9-9E4C-8D48-F7EE76345DCC}" srcOrd="0" destOrd="0" presId="urn:microsoft.com/office/officeart/2005/8/layout/radial6"/>
    <dgm:cxn modelId="{08F455E4-904D-6343-89FA-B4171BE50203}" type="presParOf" srcId="{08A9C2A8-2BB4-FF4F-8042-B172CC9BAED4}" destId="{EEE6E6F5-5EFD-8545-A20A-0772BD150AFF}" srcOrd="1" destOrd="0" presId="urn:microsoft.com/office/officeart/2005/8/layout/radial6"/>
    <dgm:cxn modelId="{7AF95CDB-3D02-B542-B86F-1697C8B01210}" type="presParOf" srcId="{08A9C2A8-2BB4-FF4F-8042-B172CC9BAED4}" destId="{F340CAF8-0ADD-5F4F-A591-781238A45BF9}" srcOrd="2" destOrd="0" presId="urn:microsoft.com/office/officeart/2005/8/layout/radial6"/>
    <dgm:cxn modelId="{985E0529-E128-704E-9BAD-362AC2BB79CD}" type="presParOf" srcId="{08A9C2A8-2BB4-FF4F-8042-B172CC9BAED4}" destId="{55ED639A-0418-7142-9016-09691296306C}" srcOrd="3" destOrd="0" presId="urn:microsoft.com/office/officeart/2005/8/layout/radial6"/>
    <dgm:cxn modelId="{480E28F9-EBBF-1D46-A1F0-3584A9884A43}" type="presParOf" srcId="{08A9C2A8-2BB4-FF4F-8042-B172CC9BAED4}" destId="{16082E33-6475-C341-962C-2B5E67AA8138}" srcOrd="4" destOrd="0" presId="urn:microsoft.com/office/officeart/2005/8/layout/radial6"/>
    <dgm:cxn modelId="{B04BFCA3-1962-C142-A26C-B1EACE4A36CD}" type="presParOf" srcId="{08A9C2A8-2BB4-FF4F-8042-B172CC9BAED4}" destId="{29119C4B-C28F-3C46-AC66-701FAFFFA0CF}" srcOrd="5" destOrd="0" presId="urn:microsoft.com/office/officeart/2005/8/layout/radial6"/>
    <dgm:cxn modelId="{E26BEF32-91AB-8742-B0DD-1A6801CE8D99}" type="presParOf" srcId="{08A9C2A8-2BB4-FF4F-8042-B172CC9BAED4}" destId="{74E085A0-FA5F-3D40-83BC-5808B4FA87A9}" srcOrd="6" destOrd="0" presId="urn:microsoft.com/office/officeart/2005/8/layout/radial6"/>
    <dgm:cxn modelId="{0291B668-1D94-D148-AD28-3912CBD63F5F}" type="presParOf" srcId="{08A9C2A8-2BB4-FF4F-8042-B172CC9BAED4}" destId="{9300C2DF-98FB-2542-9948-EA23FE9B8395}" srcOrd="7" destOrd="0" presId="urn:microsoft.com/office/officeart/2005/8/layout/radial6"/>
    <dgm:cxn modelId="{B098C584-DFD3-0F40-8170-5B1F27C16E7B}" type="presParOf" srcId="{08A9C2A8-2BB4-FF4F-8042-B172CC9BAED4}" destId="{76405B47-58ED-CA49-9134-26B5D08560D8}" srcOrd="8" destOrd="0" presId="urn:microsoft.com/office/officeart/2005/8/layout/radial6"/>
    <dgm:cxn modelId="{CB5416D3-C028-5444-9F29-963711241205}" type="presParOf" srcId="{08A9C2A8-2BB4-FF4F-8042-B172CC9BAED4}" destId="{31F1A7CB-34AC-FC4C-A083-C8839BE2011F}" srcOrd="9" destOrd="0" presId="urn:microsoft.com/office/officeart/2005/8/layout/radial6"/>
    <dgm:cxn modelId="{FDFD3D17-2E25-E44B-9C80-7A928B6B58CF}" type="presParOf" srcId="{08A9C2A8-2BB4-FF4F-8042-B172CC9BAED4}" destId="{86DFBECE-78A3-ED4F-ADD6-8B3B948DBB4F}" srcOrd="10" destOrd="0" presId="urn:microsoft.com/office/officeart/2005/8/layout/radial6"/>
    <dgm:cxn modelId="{224721FF-2807-3248-9082-AE838A6F786F}" type="presParOf" srcId="{08A9C2A8-2BB4-FF4F-8042-B172CC9BAED4}" destId="{25425D0C-6022-3346-A979-CE7706DD6ABB}" srcOrd="11" destOrd="0" presId="urn:microsoft.com/office/officeart/2005/8/layout/radial6"/>
    <dgm:cxn modelId="{59BD3A26-9A10-D146-B200-51831789F266}" type="presParOf" srcId="{08A9C2A8-2BB4-FF4F-8042-B172CC9BAED4}" destId="{31EA11F6-9FCF-4843-9BF5-61D8BC47725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EA11F6-9FCF-4843-9BF5-61D8BC47725E}">
      <dsp:nvSpPr>
        <dsp:cNvPr id="0" name=""/>
        <dsp:cNvSpPr/>
      </dsp:nvSpPr>
      <dsp:spPr>
        <a:xfrm>
          <a:off x="2961133" y="464167"/>
          <a:ext cx="3093354" cy="3093354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1A7CB-34AC-FC4C-A083-C8839BE2011F}">
      <dsp:nvSpPr>
        <dsp:cNvPr id="0" name=""/>
        <dsp:cNvSpPr/>
      </dsp:nvSpPr>
      <dsp:spPr>
        <a:xfrm>
          <a:off x="2961133" y="464167"/>
          <a:ext cx="3093354" cy="3093354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085A0-FA5F-3D40-83BC-5808B4FA87A9}">
      <dsp:nvSpPr>
        <dsp:cNvPr id="0" name=""/>
        <dsp:cNvSpPr/>
      </dsp:nvSpPr>
      <dsp:spPr>
        <a:xfrm>
          <a:off x="2961133" y="464167"/>
          <a:ext cx="3093354" cy="3093354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D639A-0418-7142-9016-09691296306C}">
      <dsp:nvSpPr>
        <dsp:cNvPr id="0" name=""/>
        <dsp:cNvSpPr/>
      </dsp:nvSpPr>
      <dsp:spPr>
        <a:xfrm>
          <a:off x="2961133" y="464167"/>
          <a:ext cx="3093354" cy="3093354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D5255-51B9-9E4C-8D48-F7EE76345DCC}">
      <dsp:nvSpPr>
        <dsp:cNvPr id="0" name=""/>
        <dsp:cNvSpPr/>
      </dsp:nvSpPr>
      <dsp:spPr>
        <a:xfrm>
          <a:off x="3795761" y="1298795"/>
          <a:ext cx="1424098" cy="14240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latin typeface="Georgia" panose="02040502050405020303" pitchFamily="18" charset="0"/>
            </a:rPr>
            <a:t>Enseignement</a:t>
          </a:r>
        </a:p>
      </dsp:txBody>
      <dsp:txXfrm>
        <a:off x="4004315" y="1507349"/>
        <a:ext cx="1006990" cy="1006990"/>
      </dsp:txXfrm>
    </dsp:sp>
    <dsp:sp modelId="{EEE6E6F5-5EFD-8545-A20A-0772BD150AFF}">
      <dsp:nvSpPr>
        <dsp:cNvPr id="0" name=""/>
        <dsp:cNvSpPr/>
      </dsp:nvSpPr>
      <dsp:spPr>
        <a:xfrm>
          <a:off x="4009376" y="1620"/>
          <a:ext cx="996868" cy="9968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solidFill>
                <a:schemeClr val="bg1"/>
              </a:solidFill>
              <a:latin typeface="Georgia" panose="02040502050405020303" pitchFamily="18" charset="0"/>
            </a:rPr>
            <a:t>Évolution des missions</a:t>
          </a:r>
        </a:p>
      </dsp:txBody>
      <dsp:txXfrm>
        <a:off x="4155364" y="147608"/>
        <a:ext cx="704892" cy="704892"/>
      </dsp:txXfrm>
    </dsp:sp>
    <dsp:sp modelId="{16082E33-6475-C341-962C-2B5E67AA8138}">
      <dsp:nvSpPr>
        <dsp:cNvPr id="0" name=""/>
        <dsp:cNvSpPr/>
      </dsp:nvSpPr>
      <dsp:spPr>
        <a:xfrm>
          <a:off x="5520166" y="1512410"/>
          <a:ext cx="996868" cy="99686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solidFill>
                <a:schemeClr val="bg1"/>
              </a:solidFill>
              <a:latin typeface="Georgia" panose="02040502050405020303" pitchFamily="18" charset="0"/>
            </a:rPr>
            <a:t>Évolution des savoirs</a:t>
          </a:r>
        </a:p>
      </dsp:txBody>
      <dsp:txXfrm>
        <a:off x="5666154" y="1658398"/>
        <a:ext cx="704892" cy="704892"/>
      </dsp:txXfrm>
    </dsp:sp>
    <dsp:sp modelId="{9300C2DF-98FB-2542-9948-EA23FE9B8395}">
      <dsp:nvSpPr>
        <dsp:cNvPr id="0" name=""/>
        <dsp:cNvSpPr/>
      </dsp:nvSpPr>
      <dsp:spPr>
        <a:xfrm>
          <a:off x="4009376" y="3023199"/>
          <a:ext cx="996868" cy="9968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solidFill>
                <a:schemeClr val="tx1"/>
              </a:solidFill>
              <a:latin typeface="Georgia" panose="02040502050405020303" pitchFamily="18" charset="0"/>
            </a:rPr>
            <a:t>Évolution des acteurs</a:t>
          </a:r>
        </a:p>
      </dsp:txBody>
      <dsp:txXfrm>
        <a:off x="4155364" y="3169187"/>
        <a:ext cx="704892" cy="704892"/>
      </dsp:txXfrm>
    </dsp:sp>
    <dsp:sp modelId="{86DFBECE-78A3-ED4F-ADD6-8B3B948DBB4F}">
      <dsp:nvSpPr>
        <dsp:cNvPr id="0" name=""/>
        <dsp:cNvSpPr/>
      </dsp:nvSpPr>
      <dsp:spPr>
        <a:xfrm>
          <a:off x="2498586" y="1512410"/>
          <a:ext cx="996868" cy="9968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solidFill>
                <a:schemeClr val="tx1"/>
              </a:solidFill>
              <a:latin typeface="Georgia" panose="02040502050405020303" pitchFamily="18" charset="0"/>
            </a:rPr>
            <a:t>Évolution du </a:t>
          </a:r>
          <a:r>
            <a:rPr lang="fr-FR" sz="1200" kern="1200" err="1">
              <a:solidFill>
                <a:schemeClr val="tx1"/>
              </a:solidFill>
              <a:latin typeface="Georgia" panose="02040502050405020303" pitchFamily="18" charset="0"/>
            </a:rPr>
            <a:t>numéri-que</a:t>
          </a:r>
          <a:endParaRPr lang="fr-FR" sz="1200" kern="120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2644574" y="1658398"/>
        <a:ext cx="704892" cy="7048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261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70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855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24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0b68f5f6c9_0_1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0b68f5f6c9_0_1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405995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429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0b68f5f6c9_0_1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0b68f5f6c9_0_1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38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761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90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/>
        </p:nvSpPr>
        <p:spPr>
          <a:xfrm>
            <a:off x="-598200" y="-165100"/>
            <a:ext cx="91212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 dirty="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Utopie ou </a:t>
            </a:r>
            <a:r>
              <a:rPr lang="fr-CA" sz="6000" dirty="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dystopie</a:t>
            </a:r>
            <a:r>
              <a:rPr lang="fr-CA" sz="6000" dirty="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?</a:t>
            </a:r>
            <a:endParaRPr sz="1050" dirty="0">
              <a:solidFill>
                <a:schemeClr val="accent3"/>
              </a:solidFill>
              <a:latin typeface="Georgia" panose="02040502050405020303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10" name="Google Shape;10;p2"/>
          <p:cNvSpPr txBox="1"/>
          <p:nvPr/>
        </p:nvSpPr>
        <p:spPr>
          <a:xfrm>
            <a:off x="-115600" y="2656728"/>
            <a:ext cx="91212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Utopie ou </a:t>
            </a:r>
            <a:r>
              <a:rPr lang="fr-CA" sz="800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dystopie</a:t>
            </a:r>
            <a:r>
              <a:rPr lang="fr-CA" sz="80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?</a:t>
            </a:r>
            <a:endParaRPr lang="fr-CA" sz="1400">
              <a:solidFill>
                <a:schemeClr val="accent3"/>
              </a:solidFill>
              <a:latin typeface="Georgia" panose="02040502050405020303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11" name="Google Shape;11;p2"/>
          <p:cNvSpPr txBox="1"/>
          <p:nvPr/>
        </p:nvSpPr>
        <p:spPr>
          <a:xfrm>
            <a:off x="238575" y="4251792"/>
            <a:ext cx="91212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6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Utopie ou </a:t>
            </a:r>
            <a:r>
              <a:rPr lang="fr-CA" sz="660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dystopie</a:t>
            </a:r>
            <a:r>
              <a:rPr lang="fr-CA" sz="66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?</a:t>
            </a:r>
            <a:endParaRPr lang="fr-CA" sz="6600">
              <a:solidFill>
                <a:schemeClr val="accent3"/>
              </a:solidFill>
              <a:latin typeface="Georgia" panose="02040502050405020303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12" name="Google Shape;12;p2"/>
          <p:cNvSpPr txBox="1"/>
          <p:nvPr/>
        </p:nvSpPr>
        <p:spPr>
          <a:xfrm>
            <a:off x="163800" y="1328364"/>
            <a:ext cx="91212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Utopie ou </a:t>
            </a:r>
            <a:r>
              <a:rPr lang="fr-CA" sz="800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dystopie</a:t>
            </a:r>
            <a:r>
              <a:rPr lang="fr-CA" sz="80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?</a:t>
            </a:r>
            <a:endParaRPr lang="fr-CA" sz="8000">
              <a:solidFill>
                <a:schemeClr val="accent3"/>
              </a:solidFill>
              <a:latin typeface="Georgia" panose="02040502050405020303" pitchFamily="18" charset="0"/>
              <a:ea typeface="Nunito"/>
              <a:cs typeface="Nunito"/>
              <a:sym typeface="Nunito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708150" y="535050"/>
            <a:ext cx="7720800" cy="407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356550" y="1165860"/>
            <a:ext cx="4412100" cy="18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356550" y="3041885"/>
            <a:ext cx="4412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100"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3356550" y="3840335"/>
            <a:ext cx="4412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310200" y="737937"/>
            <a:ext cx="7716600" cy="41388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310200" y="737937"/>
            <a:ext cx="7716600" cy="4138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600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ourier New" panose="02070309020205020404" pitchFamily="49" charset="0"/>
              <a:buChar char="o"/>
              <a:defRPr sz="2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romanLcPeriod"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lphaLcPeriod"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romanLcPeriod"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lphaLcPeriod"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romanLcPeriod"/>
              <a:defRPr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10200" y="19912"/>
            <a:ext cx="7716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" name="Google Shape;23;p4">
            <a:extLst>
              <a:ext uri="{FF2B5EF4-FFF2-40B4-BE49-F238E27FC236}">
                <a16:creationId xmlns:a16="http://schemas.microsoft.com/office/drawing/2014/main" id="{38D3C7BE-91F3-D24C-A81B-46F23DB453F4}"/>
              </a:ext>
            </a:extLst>
          </p:cNvPr>
          <p:cNvSpPr txBox="1"/>
          <p:nvPr userDrawn="1"/>
        </p:nvSpPr>
        <p:spPr>
          <a:xfrm rot="5400000">
            <a:off x="6786093" y="2798678"/>
            <a:ext cx="4405614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Utopie ou </a:t>
            </a:r>
            <a:r>
              <a:rPr lang="fr-CA" sz="160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dystopie</a:t>
            </a:r>
            <a:r>
              <a:rPr lang="fr-CA" sz="16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?</a:t>
            </a:r>
            <a:endParaRPr lang="fr-CA" sz="1600">
              <a:latin typeface="Georgia" panose="02040502050405020303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80EC85-C1BC-A047-BD30-81C8548C8C38}"/>
              </a:ext>
            </a:extLst>
          </p:cNvPr>
          <p:cNvSpPr txBox="1"/>
          <p:nvPr userDrawn="1"/>
        </p:nvSpPr>
        <p:spPr>
          <a:xfrm>
            <a:off x="6883398" y="4894992"/>
            <a:ext cx="230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err="1">
                <a:solidFill>
                  <a:schemeClr val="bg1"/>
                </a:solidFill>
                <a:latin typeface="Georgia" panose="02040502050405020303" pitchFamily="18" charset="0"/>
              </a:rPr>
              <a:t>Lison</a:t>
            </a:r>
            <a:r>
              <a:rPr lang="fr-FR" sz="1200">
                <a:solidFill>
                  <a:schemeClr val="bg1"/>
                </a:solidFill>
                <a:latin typeface="Georgia" panose="02040502050405020303" pitchFamily="18" charset="0"/>
              </a:rPr>
              <a:t> (2023) - </a:t>
            </a:r>
            <a:r>
              <a:rPr lang="fr-FR" sz="1200" err="1">
                <a:solidFill>
                  <a:schemeClr val="bg1"/>
                </a:solidFill>
                <a:latin typeface="Georgia" panose="02040502050405020303" pitchFamily="18" charset="0"/>
              </a:rPr>
              <a:t>MoodleMoot</a:t>
            </a:r>
            <a:endParaRPr lang="fr-FR" sz="12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1531800" y="951900"/>
            <a:ext cx="6080400" cy="323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531799" y="3462390"/>
            <a:ext cx="6080399" cy="7292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36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33"/>
          <p:cNvGrpSpPr/>
          <p:nvPr/>
        </p:nvGrpSpPr>
        <p:grpSpPr>
          <a:xfrm>
            <a:off x="-457433" y="534990"/>
            <a:ext cx="2192659" cy="557097"/>
            <a:chOff x="2641350" y="846250"/>
            <a:chExt cx="413600" cy="105075"/>
          </a:xfrm>
        </p:grpSpPr>
        <p:sp>
          <p:nvSpPr>
            <p:cNvPr id="259" name="Google Shape;259;p33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2881200" y="4514854"/>
            <a:ext cx="3397850" cy="187275"/>
            <a:chOff x="-3237675" y="-1132050"/>
            <a:chExt cx="3397850" cy="187275"/>
          </a:xfrm>
        </p:grpSpPr>
        <p:sp>
          <p:nvSpPr>
            <p:cNvPr id="264" name="Google Shape;264;p33"/>
            <p:cNvSpPr/>
            <p:nvPr/>
          </p:nvSpPr>
          <p:spPr>
            <a:xfrm>
              <a:off x="-378750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4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297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4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-787250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4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-1195725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6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-16042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6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3"/>
            <p:cNvSpPr/>
            <p:nvPr/>
          </p:nvSpPr>
          <p:spPr>
            <a:xfrm>
              <a:off x="-20127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60" y="0"/>
                  </a:moveTo>
                  <a:lnTo>
                    <a:pt x="1" y="6800"/>
                  </a:lnTo>
                  <a:lnTo>
                    <a:pt x="117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3"/>
            <p:cNvSpPr/>
            <p:nvPr/>
          </p:nvSpPr>
          <p:spPr>
            <a:xfrm>
              <a:off x="-2421200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60" y="0"/>
                  </a:moveTo>
                  <a:lnTo>
                    <a:pt x="0" y="6800"/>
                  </a:lnTo>
                  <a:lnTo>
                    <a:pt x="117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-2829175" y="-1132050"/>
              <a:ext cx="129925" cy="187275"/>
            </a:xfrm>
            <a:custGeom>
              <a:avLst/>
              <a:gdLst/>
              <a:ahLst/>
              <a:cxnLst/>
              <a:rect l="l" t="t" r="r" b="b"/>
              <a:pathLst>
                <a:path w="5197" h="7491" extrusionOk="0">
                  <a:moveTo>
                    <a:pt x="4039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196" y="690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3"/>
            <p:cNvSpPr/>
            <p:nvPr/>
          </p:nvSpPr>
          <p:spPr>
            <a:xfrm>
              <a:off x="-3237675" y="-1132050"/>
              <a:ext cx="129925" cy="187275"/>
            </a:xfrm>
            <a:custGeom>
              <a:avLst/>
              <a:gdLst/>
              <a:ahLst/>
              <a:cxnLst/>
              <a:rect l="l" t="t" r="r" b="b"/>
              <a:pathLst>
                <a:path w="5197" h="7491" extrusionOk="0">
                  <a:moveTo>
                    <a:pt x="404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19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33"/>
          <p:cNvSpPr txBox="1"/>
          <p:nvPr/>
        </p:nvSpPr>
        <p:spPr>
          <a:xfrm rot="5400000">
            <a:off x="6628397" y="2627899"/>
            <a:ext cx="442160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Utopie</a:t>
            </a:r>
            <a:r>
              <a:rPr lang="en" sz="36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 </a:t>
            </a:r>
            <a:r>
              <a:rPr lang="en" sz="360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ou</a:t>
            </a:r>
            <a:r>
              <a:rPr lang="en" sz="36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 </a:t>
            </a:r>
            <a:r>
              <a:rPr lang="en" sz="3600" err="1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dystopie</a:t>
            </a:r>
            <a:r>
              <a:rPr lang="en" sz="3600">
                <a:solidFill>
                  <a:schemeClr val="accent3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rPr>
              <a:t>?</a:t>
            </a:r>
            <a:endParaRPr sz="3600">
              <a:solidFill>
                <a:schemeClr val="accent3"/>
              </a:solidFill>
              <a:latin typeface="Georgia" panose="02040502050405020303" pitchFamily="18" charset="0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 txBox="1"/>
          <p:nvPr/>
        </p:nvSpPr>
        <p:spPr>
          <a:xfrm>
            <a:off x="11400" y="2656728"/>
            <a:ext cx="91212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ARTIFICIAL INTELLIGENCE (AI)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22675" y="3985092"/>
            <a:ext cx="91212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ARTIFICIAL INTELLIGENCE (AI)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" name="Google Shape;277;p34"/>
          <p:cNvSpPr txBox="1"/>
          <p:nvPr/>
        </p:nvSpPr>
        <p:spPr>
          <a:xfrm>
            <a:off x="11400" y="1328364"/>
            <a:ext cx="91212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9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  <a:t>ARTIFICIAL INTELLIGENCE (AI)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708150" y="535050"/>
            <a:ext cx="7720800" cy="407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34"/>
          <p:cNvGrpSpPr/>
          <p:nvPr/>
        </p:nvGrpSpPr>
        <p:grpSpPr>
          <a:xfrm>
            <a:off x="419564" y="436857"/>
            <a:ext cx="772605" cy="196301"/>
            <a:chOff x="2641350" y="846250"/>
            <a:chExt cx="413600" cy="105075"/>
          </a:xfrm>
        </p:grpSpPr>
        <p:sp>
          <p:nvSpPr>
            <p:cNvPr id="280" name="Google Shape;280;p34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" name="Google Shape;284;p34"/>
          <p:cNvGrpSpPr/>
          <p:nvPr/>
        </p:nvGrpSpPr>
        <p:grpSpPr>
          <a:xfrm>
            <a:off x="7959731" y="436857"/>
            <a:ext cx="772605" cy="196301"/>
            <a:chOff x="2641350" y="846250"/>
            <a:chExt cx="413600" cy="105075"/>
          </a:xfrm>
        </p:grpSpPr>
        <p:sp>
          <p:nvSpPr>
            <p:cNvPr id="285" name="Google Shape;285;p34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632" y="156269"/>
            <a:ext cx="7811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Bebas Neue"/>
              <a:buNone/>
              <a:defRPr sz="3500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r-CA" dirty="0">
                <a:latin typeface="Georgia" panose="02040502050405020303" pitchFamily="18" charset="0"/>
              </a:rPr>
              <a:t>Titre</a:t>
            </a: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0632" y="930442"/>
            <a:ext cx="7811278" cy="367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●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○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■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●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○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■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●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○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 Medium"/>
              <a:buChar char="■"/>
              <a:defRPr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pic>
        <p:nvPicPr>
          <p:cNvPr id="8" name="Picture 2" descr="Oscars flashback: When Dr. Jekyll and Mr. Hyde made history - GoldDerby">
            <a:extLst>
              <a:ext uri="{FF2B5EF4-FFF2-40B4-BE49-F238E27FC236}">
                <a16:creationId xmlns:a16="http://schemas.microsoft.com/office/drawing/2014/main" id="{59BF59D1-56F4-5E41-AD04-D830357E0F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910" y="0"/>
            <a:ext cx="1092089" cy="72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ct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Georgia" panose="02040502050405020303" pitchFamily="18" charset="0"/>
          <a:ea typeface="Georgia" panose="02040502050405020303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10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>
            <a:spLocks noGrp="1"/>
          </p:cNvSpPr>
          <p:nvPr>
            <p:ph type="ctrTitle"/>
          </p:nvPr>
        </p:nvSpPr>
        <p:spPr>
          <a:xfrm>
            <a:off x="3274677" y="1165860"/>
            <a:ext cx="5142134" cy="18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 dirty="0">
                <a:latin typeface="Georgia" panose="02040502050405020303" pitchFamily="18" charset="0"/>
                <a:cs typeface="Calibri" panose="020F0502020204030204" pitchFamily="34" charset="0"/>
              </a:rPr>
              <a:t>Le numérique et l’enseignement de demain : utopie ou </a:t>
            </a:r>
            <a:r>
              <a:rPr lang="fr-CA" sz="3200" dirty="0" err="1">
                <a:latin typeface="Georgia" panose="02040502050405020303" pitchFamily="18" charset="0"/>
                <a:cs typeface="Calibri" panose="020F0502020204030204" pitchFamily="34" charset="0"/>
              </a:rPr>
              <a:t>dystopie</a:t>
            </a:r>
            <a:r>
              <a:rPr lang="fr-CA" sz="3200" dirty="0">
                <a:latin typeface="Georgia" panose="02040502050405020303" pitchFamily="18" charset="0"/>
                <a:cs typeface="Calibri" panose="020F0502020204030204" pitchFamily="34" charset="0"/>
              </a:rPr>
              <a:t>?</a:t>
            </a:r>
            <a:endParaRPr sz="32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300" name="Google Shape;300;p38"/>
          <p:cNvSpPr txBox="1">
            <a:spLocks noGrp="1"/>
          </p:cNvSpPr>
          <p:nvPr>
            <p:ph type="subTitle" idx="1"/>
          </p:nvPr>
        </p:nvSpPr>
        <p:spPr>
          <a:xfrm>
            <a:off x="2172422" y="2914884"/>
            <a:ext cx="6248163" cy="1271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Georgia" panose="02040502050405020303" pitchFamily="18" charset="0"/>
              </a:rPr>
              <a:t>Christelle </a:t>
            </a:r>
            <a:r>
              <a:rPr lang="en" sz="2200" err="1">
                <a:latin typeface="Georgia" panose="02040502050405020303" pitchFamily="18" charset="0"/>
              </a:rPr>
              <a:t>Lison</a:t>
            </a:r>
            <a:r>
              <a:rPr lang="en" sz="2000" b="0">
                <a:latin typeface="Georgia" panose="02040502050405020303" pitchFamily="18" charset="0"/>
              </a:rPr>
              <a:t>, PhD</a:t>
            </a:r>
            <a:br>
              <a:rPr lang="en" sz="2000" b="0">
                <a:latin typeface="Georgia" panose="02040502050405020303" pitchFamily="18" charset="0"/>
              </a:rPr>
            </a:br>
            <a:r>
              <a:rPr lang="en" sz="1800" b="0" err="1">
                <a:latin typeface="Georgia" panose="02040502050405020303" pitchFamily="18" charset="0"/>
              </a:rPr>
              <a:t>Professeure</a:t>
            </a:r>
            <a:r>
              <a:rPr lang="en" sz="1800" b="0">
                <a:latin typeface="Georgia" panose="02040502050405020303" pitchFamily="18" charset="0"/>
              </a:rPr>
              <a:t> </a:t>
            </a:r>
            <a:r>
              <a:rPr lang="en" sz="1800" b="0" err="1">
                <a:latin typeface="Georgia" panose="02040502050405020303" pitchFamily="18" charset="0"/>
              </a:rPr>
              <a:t>titulaire</a:t>
            </a:r>
            <a:r>
              <a:rPr lang="en" sz="1800" b="0">
                <a:latin typeface="Georgia" panose="02040502050405020303" pitchFamily="18" charset="0"/>
              </a:rPr>
              <a:t> </a:t>
            </a:r>
            <a:r>
              <a:rPr lang="en" sz="1800" b="0" err="1">
                <a:solidFill>
                  <a:srgbClr val="00B050"/>
                </a:solidFill>
                <a:latin typeface="Georgia" panose="02040502050405020303" pitchFamily="18" charset="0"/>
              </a:rPr>
              <a:t>Université</a:t>
            </a:r>
            <a:r>
              <a:rPr lang="en" sz="1800" b="0">
                <a:solidFill>
                  <a:srgbClr val="00B050"/>
                </a:solidFill>
                <a:latin typeface="Georgia" panose="02040502050405020303" pitchFamily="18" charset="0"/>
              </a:rPr>
              <a:t> de Sherbrooke</a:t>
            </a:r>
          </a:p>
          <a:p>
            <a:pPr marL="0" lvl="0" indent="0" algn="r"/>
            <a:r>
              <a:rPr lang="en" sz="1800" b="0">
                <a:solidFill>
                  <a:schemeClr val="tx1"/>
                </a:solidFill>
                <a:latin typeface="Georgia" panose="02040502050405020303" pitchFamily="18" charset="0"/>
              </a:rPr>
              <a:t>Co-</a:t>
            </a:r>
            <a:r>
              <a:rPr lang="en" sz="1800" b="0" err="1">
                <a:solidFill>
                  <a:schemeClr val="tx1"/>
                </a:solidFill>
                <a:latin typeface="Georgia" panose="02040502050405020303" pitchFamily="18" charset="0"/>
              </a:rPr>
              <a:t>titulaire</a:t>
            </a:r>
            <a:r>
              <a:rPr lang="en" sz="1800" b="0">
                <a:solidFill>
                  <a:schemeClr val="tx1"/>
                </a:solidFill>
                <a:latin typeface="Georgia" panose="02040502050405020303" pitchFamily="18" charset="0"/>
              </a:rPr>
              <a:t> de la </a:t>
            </a:r>
            <a:r>
              <a:rPr lang="en" sz="1800" b="0" err="1">
                <a:solidFill>
                  <a:srgbClr val="0070C0"/>
                </a:solidFill>
                <a:latin typeface="Georgia" panose="02040502050405020303" pitchFamily="18" charset="0"/>
              </a:rPr>
              <a:t>Chaire</a:t>
            </a:r>
            <a:r>
              <a:rPr lang="en" sz="1800" b="0">
                <a:solidFill>
                  <a:srgbClr val="0070C0"/>
                </a:solidFill>
                <a:latin typeface="Georgia" panose="02040502050405020303" pitchFamily="18" charset="0"/>
              </a:rPr>
              <a:t> Smart Campus Smart Cursus </a:t>
            </a:r>
            <a:r>
              <a:rPr lang="en" sz="1800" b="0">
                <a:solidFill>
                  <a:schemeClr val="tx1"/>
                </a:solidFill>
                <a:latin typeface="Georgia" panose="02040502050405020303" pitchFamily="18" charset="0"/>
              </a:rPr>
              <a:t>- UTT</a:t>
            </a:r>
            <a:endParaRPr sz="2000" b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301" name="Google Shape;301;p38"/>
          <p:cNvGrpSpPr/>
          <p:nvPr/>
        </p:nvGrpSpPr>
        <p:grpSpPr>
          <a:xfrm>
            <a:off x="-717279" y="1417515"/>
            <a:ext cx="3692970" cy="3912200"/>
            <a:chOff x="411650" y="2156650"/>
            <a:chExt cx="2413075" cy="2556325"/>
          </a:xfrm>
        </p:grpSpPr>
        <p:sp>
          <p:nvSpPr>
            <p:cNvPr id="302" name="Google Shape;302;p38"/>
            <p:cNvSpPr/>
            <p:nvPr/>
          </p:nvSpPr>
          <p:spPr>
            <a:xfrm>
              <a:off x="1503675" y="2736975"/>
              <a:ext cx="253225" cy="253225"/>
            </a:xfrm>
            <a:custGeom>
              <a:avLst/>
              <a:gdLst/>
              <a:ahLst/>
              <a:cxnLst/>
              <a:rect l="l" t="t" r="r" b="b"/>
              <a:pathLst>
                <a:path w="10129" h="10129" extrusionOk="0">
                  <a:moveTo>
                    <a:pt x="5075" y="0"/>
                  </a:moveTo>
                  <a:cubicBezTo>
                    <a:pt x="2274" y="0"/>
                    <a:pt x="0" y="2274"/>
                    <a:pt x="0" y="5075"/>
                  </a:cubicBezTo>
                  <a:cubicBezTo>
                    <a:pt x="0" y="7855"/>
                    <a:pt x="2274" y="10129"/>
                    <a:pt x="5075" y="10129"/>
                  </a:cubicBezTo>
                  <a:cubicBezTo>
                    <a:pt x="7876" y="10129"/>
                    <a:pt x="10129" y="7855"/>
                    <a:pt x="10129" y="5075"/>
                  </a:cubicBezTo>
                  <a:cubicBezTo>
                    <a:pt x="10129" y="2274"/>
                    <a:pt x="7876" y="0"/>
                    <a:pt x="5075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1984225" y="2412200"/>
              <a:ext cx="123325" cy="123350"/>
            </a:xfrm>
            <a:custGeom>
              <a:avLst/>
              <a:gdLst/>
              <a:ahLst/>
              <a:cxnLst/>
              <a:rect l="l" t="t" r="r" b="b"/>
              <a:pathLst>
                <a:path w="4933" h="4934" extrusionOk="0">
                  <a:moveTo>
                    <a:pt x="2476" y="1"/>
                  </a:moveTo>
                  <a:cubicBezTo>
                    <a:pt x="1096" y="1"/>
                    <a:pt x="0" y="1097"/>
                    <a:pt x="0" y="2477"/>
                  </a:cubicBezTo>
                  <a:cubicBezTo>
                    <a:pt x="0" y="3837"/>
                    <a:pt x="1096" y="4933"/>
                    <a:pt x="2476" y="4933"/>
                  </a:cubicBezTo>
                  <a:cubicBezTo>
                    <a:pt x="3836" y="4933"/>
                    <a:pt x="4932" y="3837"/>
                    <a:pt x="4932" y="2477"/>
                  </a:cubicBezTo>
                  <a:cubicBezTo>
                    <a:pt x="4932" y="1097"/>
                    <a:pt x="3836" y="1"/>
                    <a:pt x="2476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2395250" y="2199600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4953" h="4953" extrusionOk="0">
                  <a:moveTo>
                    <a:pt x="2477" y="0"/>
                  </a:moveTo>
                  <a:cubicBezTo>
                    <a:pt x="1117" y="0"/>
                    <a:pt x="0" y="1117"/>
                    <a:pt x="0" y="2476"/>
                  </a:cubicBezTo>
                  <a:cubicBezTo>
                    <a:pt x="0" y="3836"/>
                    <a:pt x="1117" y="4953"/>
                    <a:pt x="2477" y="4953"/>
                  </a:cubicBezTo>
                  <a:cubicBezTo>
                    <a:pt x="3836" y="4953"/>
                    <a:pt x="4953" y="3836"/>
                    <a:pt x="4953" y="2476"/>
                  </a:cubicBezTo>
                  <a:cubicBezTo>
                    <a:pt x="4953" y="1117"/>
                    <a:pt x="3836" y="0"/>
                    <a:pt x="2477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2580975" y="3149000"/>
              <a:ext cx="109625" cy="109650"/>
            </a:xfrm>
            <a:custGeom>
              <a:avLst/>
              <a:gdLst/>
              <a:ahLst/>
              <a:cxnLst/>
              <a:rect l="l" t="t" r="r" b="b"/>
              <a:pathLst>
                <a:path w="4385" h="4386" extrusionOk="0">
                  <a:moveTo>
                    <a:pt x="2192" y="1"/>
                  </a:moveTo>
                  <a:cubicBezTo>
                    <a:pt x="974" y="1"/>
                    <a:pt x="0" y="975"/>
                    <a:pt x="0" y="2193"/>
                  </a:cubicBezTo>
                  <a:cubicBezTo>
                    <a:pt x="0" y="3411"/>
                    <a:pt x="974" y="4385"/>
                    <a:pt x="2192" y="4385"/>
                  </a:cubicBezTo>
                  <a:cubicBezTo>
                    <a:pt x="3410" y="4385"/>
                    <a:pt x="4384" y="3411"/>
                    <a:pt x="4384" y="2193"/>
                  </a:cubicBezTo>
                  <a:cubicBezTo>
                    <a:pt x="4384" y="975"/>
                    <a:pt x="3410" y="1"/>
                    <a:pt x="2192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2544425" y="3129725"/>
              <a:ext cx="115725" cy="121300"/>
            </a:xfrm>
            <a:custGeom>
              <a:avLst/>
              <a:gdLst/>
              <a:ahLst/>
              <a:cxnLst/>
              <a:rect l="l" t="t" r="r" b="b"/>
              <a:pathLst>
                <a:path w="4629" h="4852" extrusionOk="0">
                  <a:moveTo>
                    <a:pt x="163" y="1"/>
                  </a:moveTo>
                  <a:cubicBezTo>
                    <a:pt x="163" y="1"/>
                    <a:pt x="1" y="2660"/>
                    <a:pt x="143" y="2944"/>
                  </a:cubicBezTo>
                  <a:cubicBezTo>
                    <a:pt x="285" y="3228"/>
                    <a:pt x="4121" y="4852"/>
                    <a:pt x="4121" y="4852"/>
                  </a:cubicBezTo>
                  <a:lnTo>
                    <a:pt x="4629" y="162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2480500" y="2812575"/>
              <a:ext cx="67500" cy="114200"/>
            </a:xfrm>
            <a:custGeom>
              <a:avLst/>
              <a:gdLst/>
              <a:ahLst/>
              <a:cxnLst/>
              <a:rect l="l" t="t" r="r" b="b"/>
              <a:pathLst>
                <a:path w="2700" h="4568" extrusionOk="0">
                  <a:moveTo>
                    <a:pt x="569" y="1"/>
                  </a:moveTo>
                  <a:lnTo>
                    <a:pt x="0" y="4568"/>
                  </a:lnTo>
                  <a:lnTo>
                    <a:pt x="2700" y="2721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2403350" y="2218375"/>
              <a:ext cx="143650" cy="198925"/>
            </a:xfrm>
            <a:custGeom>
              <a:avLst/>
              <a:gdLst/>
              <a:ahLst/>
              <a:cxnLst/>
              <a:rect l="l" t="t" r="r" b="b"/>
              <a:pathLst>
                <a:path w="5746" h="7957" extrusionOk="0">
                  <a:moveTo>
                    <a:pt x="3614" y="0"/>
                  </a:moveTo>
                  <a:lnTo>
                    <a:pt x="1" y="1401"/>
                  </a:lnTo>
                  <a:lnTo>
                    <a:pt x="3391" y="7957"/>
                  </a:lnTo>
                  <a:lnTo>
                    <a:pt x="5745" y="6942"/>
                  </a:lnTo>
                  <a:lnTo>
                    <a:pt x="3614" y="0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1996900" y="2436050"/>
              <a:ext cx="212125" cy="222300"/>
            </a:xfrm>
            <a:custGeom>
              <a:avLst/>
              <a:gdLst/>
              <a:ahLst/>
              <a:cxnLst/>
              <a:rect l="l" t="t" r="r" b="b"/>
              <a:pathLst>
                <a:path w="8485" h="8892" extrusionOk="0">
                  <a:moveTo>
                    <a:pt x="3025" y="1"/>
                  </a:moveTo>
                  <a:lnTo>
                    <a:pt x="1" y="2071"/>
                  </a:lnTo>
                  <a:lnTo>
                    <a:pt x="5785" y="8891"/>
                  </a:lnTo>
                  <a:lnTo>
                    <a:pt x="8485" y="6760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1012475" y="3482900"/>
              <a:ext cx="399875" cy="387200"/>
            </a:xfrm>
            <a:custGeom>
              <a:avLst/>
              <a:gdLst/>
              <a:ahLst/>
              <a:cxnLst/>
              <a:rect l="l" t="t" r="r" b="b"/>
              <a:pathLst>
                <a:path w="15995" h="15488" extrusionOk="0">
                  <a:moveTo>
                    <a:pt x="2091" y="1"/>
                  </a:moveTo>
                  <a:lnTo>
                    <a:pt x="0" y="3147"/>
                  </a:lnTo>
                  <a:lnTo>
                    <a:pt x="15447" y="15488"/>
                  </a:lnTo>
                  <a:lnTo>
                    <a:pt x="15995" y="15163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1875125" y="2834400"/>
              <a:ext cx="613000" cy="789675"/>
            </a:xfrm>
            <a:custGeom>
              <a:avLst/>
              <a:gdLst/>
              <a:ahLst/>
              <a:cxnLst/>
              <a:rect l="l" t="t" r="r" b="b"/>
              <a:pathLst>
                <a:path w="24520" h="31587" extrusionOk="0">
                  <a:moveTo>
                    <a:pt x="11265" y="0"/>
                  </a:moveTo>
                  <a:lnTo>
                    <a:pt x="0" y="15427"/>
                  </a:lnTo>
                  <a:lnTo>
                    <a:pt x="13823" y="22247"/>
                  </a:lnTo>
                  <a:cubicBezTo>
                    <a:pt x="13823" y="22247"/>
                    <a:pt x="12057" y="24682"/>
                    <a:pt x="10656" y="27159"/>
                  </a:cubicBezTo>
                  <a:cubicBezTo>
                    <a:pt x="9362" y="29415"/>
                    <a:pt x="9617" y="31587"/>
                    <a:pt x="10656" y="31587"/>
                  </a:cubicBezTo>
                  <a:cubicBezTo>
                    <a:pt x="10757" y="31587"/>
                    <a:pt x="10866" y="31566"/>
                    <a:pt x="10981" y="31523"/>
                  </a:cubicBezTo>
                  <a:cubicBezTo>
                    <a:pt x="12280" y="31056"/>
                    <a:pt x="17862" y="26651"/>
                    <a:pt x="17862" y="26651"/>
                  </a:cubicBezTo>
                  <a:lnTo>
                    <a:pt x="24520" y="18877"/>
                  </a:lnTo>
                  <a:lnTo>
                    <a:pt x="11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2149650" y="3482900"/>
              <a:ext cx="165450" cy="139575"/>
            </a:xfrm>
            <a:custGeom>
              <a:avLst/>
              <a:gdLst/>
              <a:ahLst/>
              <a:cxnLst/>
              <a:rect l="l" t="t" r="r" b="b"/>
              <a:pathLst>
                <a:path w="6618" h="5583" extrusionOk="0">
                  <a:moveTo>
                    <a:pt x="6374" y="1"/>
                  </a:moveTo>
                  <a:lnTo>
                    <a:pt x="0" y="5583"/>
                  </a:lnTo>
                  <a:cubicBezTo>
                    <a:pt x="1137" y="5177"/>
                    <a:pt x="5521" y="1787"/>
                    <a:pt x="6617" y="914"/>
                  </a:cubicBezTo>
                  <a:lnTo>
                    <a:pt x="63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2085200" y="2710575"/>
              <a:ext cx="78175" cy="234475"/>
            </a:xfrm>
            <a:custGeom>
              <a:avLst/>
              <a:gdLst/>
              <a:ahLst/>
              <a:cxnLst/>
              <a:rect l="l" t="t" r="r" b="b"/>
              <a:pathLst>
                <a:path w="3127" h="9379" extrusionOk="0">
                  <a:moveTo>
                    <a:pt x="1056" y="1"/>
                  </a:moveTo>
                  <a:lnTo>
                    <a:pt x="0" y="9378"/>
                  </a:lnTo>
                  <a:lnTo>
                    <a:pt x="3126" y="7917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2274225" y="3170325"/>
              <a:ext cx="378825" cy="364075"/>
            </a:xfrm>
            <a:custGeom>
              <a:avLst/>
              <a:gdLst/>
              <a:ahLst/>
              <a:cxnLst/>
              <a:rect l="l" t="t" r="r" b="b"/>
              <a:pathLst>
                <a:path w="15153" h="14563" extrusionOk="0">
                  <a:moveTo>
                    <a:pt x="10728" y="0"/>
                  </a:moveTo>
                  <a:cubicBezTo>
                    <a:pt x="10728" y="0"/>
                    <a:pt x="2182" y="4364"/>
                    <a:pt x="1127" y="6617"/>
                  </a:cubicBezTo>
                  <a:cubicBezTo>
                    <a:pt x="124" y="8758"/>
                    <a:pt x="1" y="14563"/>
                    <a:pt x="1871" y="14563"/>
                  </a:cubicBezTo>
                  <a:cubicBezTo>
                    <a:pt x="1969" y="14563"/>
                    <a:pt x="2073" y="14547"/>
                    <a:pt x="2182" y="14513"/>
                  </a:cubicBezTo>
                  <a:cubicBezTo>
                    <a:pt x="4374" y="13823"/>
                    <a:pt x="15152" y="3715"/>
                    <a:pt x="15152" y="3715"/>
                  </a:cubicBezTo>
                  <a:lnTo>
                    <a:pt x="14016" y="1259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2448525" y="2879050"/>
              <a:ext cx="225825" cy="307025"/>
            </a:xfrm>
            <a:custGeom>
              <a:avLst/>
              <a:gdLst/>
              <a:ahLst/>
              <a:cxnLst/>
              <a:rect l="l" t="t" r="r" b="b"/>
              <a:pathLst>
                <a:path w="9033" h="12281" extrusionOk="0">
                  <a:moveTo>
                    <a:pt x="4364" y="1"/>
                  </a:moveTo>
                  <a:lnTo>
                    <a:pt x="0" y="610"/>
                  </a:lnTo>
                  <a:lnTo>
                    <a:pt x="3735" y="10718"/>
                  </a:lnTo>
                  <a:lnTo>
                    <a:pt x="7511" y="12281"/>
                  </a:lnTo>
                  <a:lnTo>
                    <a:pt x="9033" y="1126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2569800" y="2920150"/>
              <a:ext cx="104550" cy="250200"/>
            </a:xfrm>
            <a:custGeom>
              <a:avLst/>
              <a:gdLst/>
              <a:ahLst/>
              <a:cxnLst/>
              <a:rect l="l" t="t" r="r" b="b"/>
              <a:pathLst>
                <a:path w="4182" h="10008" extrusionOk="0">
                  <a:moveTo>
                    <a:pt x="1" y="1"/>
                  </a:moveTo>
                  <a:lnTo>
                    <a:pt x="3614" y="10007"/>
                  </a:lnTo>
                  <a:lnTo>
                    <a:pt x="4182" y="962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2409950" y="2812575"/>
              <a:ext cx="168000" cy="168000"/>
            </a:xfrm>
            <a:custGeom>
              <a:avLst/>
              <a:gdLst/>
              <a:ahLst/>
              <a:cxnLst/>
              <a:rect l="l" t="t" r="r" b="b"/>
              <a:pathLst>
                <a:path w="6720" h="6720" extrusionOk="0">
                  <a:moveTo>
                    <a:pt x="3350" y="1"/>
                  </a:moveTo>
                  <a:cubicBezTo>
                    <a:pt x="1503" y="1"/>
                    <a:pt x="1" y="1503"/>
                    <a:pt x="1" y="3370"/>
                  </a:cubicBezTo>
                  <a:cubicBezTo>
                    <a:pt x="1" y="5217"/>
                    <a:pt x="1503" y="6719"/>
                    <a:pt x="3350" y="6719"/>
                  </a:cubicBezTo>
                  <a:cubicBezTo>
                    <a:pt x="5217" y="6719"/>
                    <a:pt x="6719" y="5217"/>
                    <a:pt x="6719" y="3370"/>
                  </a:cubicBezTo>
                  <a:cubicBezTo>
                    <a:pt x="6719" y="1503"/>
                    <a:pt x="5217" y="1"/>
                    <a:pt x="3350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2491150" y="2812575"/>
              <a:ext cx="86800" cy="122325"/>
            </a:xfrm>
            <a:custGeom>
              <a:avLst/>
              <a:gdLst/>
              <a:ahLst/>
              <a:cxnLst/>
              <a:rect l="l" t="t" r="r" b="b"/>
              <a:pathLst>
                <a:path w="3472" h="4893" extrusionOk="0">
                  <a:moveTo>
                    <a:pt x="102" y="1"/>
                  </a:moveTo>
                  <a:cubicBezTo>
                    <a:pt x="61" y="1"/>
                    <a:pt x="41" y="21"/>
                    <a:pt x="0" y="21"/>
                  </a:cubicBezTo>
                  <a:cubicBezTo>
                    <a:pt x="1827" y="589"/>
                    <a:pt x="3147" y="2294"/>
                    <a:pt x="3147" y="4304"/>
                  </a:cubicBezTo>
                  <a:cubicBezTo>
                    <a:pt x="3147" y="4507"/>
                    <a:pt x="3126" y="4689"/>
                    <a:pt x="3106" y="4892"/>
                  </a:cubicBezTo>
                  <a:cubicBezTo>
                    <a:pt x="3329" y="4426"/>
                    <a:pt x="3471" y="3918"/>
                    <a:pt x="3471" y="3370"/>
                  </a:cubicBezTo>
                  <a:cubicBezTo>
                    <a:pt x="3471" y="1503"/>
                    <a:pt x="1949" y="1"/>
                    <a:pt x="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2468825" y="3032800"/>
              <a:ext cx="112175" cy="124875"/>
            </a:xfrm>
            <a:custGeom>
              <a:avLst/>
              <a:gdLst/>
              <a:ahLst/>
              <a:cxnLst/>
              <a:rect l="l" t="t" r="r" b="b"/>
              <a:pathLst>
                <a:path w="4487" h="4995" extrusionOk="0">
                  <a:moveTo>
                    <a:pt x="995" y="1"/>
                  </a:moveTo>
                  <a:lnTo>
                    <a:pt x="0" y="2031"/>
                  </a:lnTo>
                  <a:lnTo>
                    <a:pt x="3471" y="4994"/>
                  </a:lnTo>
                  <a:lnTo>
                    <a:pt x="4486" y="2254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2241375" y="3068325"/>
              <a:ext cx="320675" cy="284350"/>
            </a:xfrm>
            <a:custGeom>
              <a:avLst/>
              <a:gdLst/>
              <a:ahLst/>
              <a:cxnLst/>
              <a:rect l="l" t="t" r="r" b="b"/>
              <a:pathLst>
                <a:path w="12827" h="11374" extrusionOk="0">
                  <a:moveTo>
                    <a:pt x="9078" y="1"/>
                  </a:moveTo>
                  <a:cubicBezTo>
                    <a:pt x="9078" y="1"/>
                    <a:pt x="1974" y="3187"/>
                    <a:pt x="918" y="5968"/>
                  </a:cubicBezTo>
                  <a:cubicBezTo>
                    <a:pt x="1" y="8323"/>
                    <a:pt x="974" y="11373"/>
                    <a:pt x="2250" y="11373"/>
                  </a:cubicBezTo>
                  <a:cubicBezTo>
                    <a:pt x="2470" y="11373"/>
                    <a:pt x="2698" y="11283"/>
                    <a:pt x="2928" y="11083"/>
                  </a:cubicBezTo>
                  <a:cubicBezTo>
                    <a:pt x="4494" y="9758"/>
                    <a:pt x="12115" y="4383"/>
                    <a:pt x="12557" y="4383"/>
                  </a:cubicBezTo>
                  <a:cubicBezTo>
                    <a:pt x="12562" y="4383"/>
                    <a:pt x="12566" y="4384"/>
                    <a:pt x="12569" y="4385"/>
                  </a:cubicBezTo>
                  <a:cubicBezTo>
                    <a:pt x="12576" y="4387"/>
                    <a:pt x="12583" y="4389"/>
                    <a:pt x="12589" y="4389"/>
                  </a:cubicBezTo>
                  <a:cubicBezTo>
                    <a:pt x="12826" y="4389"/>
                    <a:pt x="12285" y="2457"/>
                    <a:pt x="12285" y="2457"/>
                  </a:cubicBezTo>
                  <a:lnTo>
                    <a:pt x="90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2127325" y="3042950"/>
              <a:ext cx="143625" cy="232950"/>
            </a:xfrm>
            <a:custGeom>
              <a:avLst/>
              <a:gdLst/>
              <a:ahLst/>
              <a:cxnLst/>
              <a:rect l="l" t="t" r="r" b="b"/>
              <a:pathLst>
                <a:path w="5745" h="9318" extrusionOk="0">
                  <a:moveTo>
                    <a:pt x="1624" y="1"/>
                  </a:moveTo>
                  <a:lnTo>
                    <a:pt x="0" y="1016"/>
                  </a:lnTo>
                  <a:lnTo>
                    <a:pt x="3512" y="9317"/>
                  </a:lnTo>
                  <a:lnTo>
                    <a:pt x="5744" y="8018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2457150" y="2908475"/>
              <a:ext cx="146675" cy="203000"/>
            </a:xfrm>
            <a:custGeom>
              <a:avLst/>
              <a:gdLst/>
              <a:ahLst/>
              <a:cxnLst/>
              <a:rect l="l" t="t" r="r" b="b"/>
              <a:pathLst>
                <a:path w="5867" h="8120" extrusionOk="0">
                  <a:moveTo>
                    <a:pt x="2213" y="1"/>
                  </a:moveTo>
                  <a:lnTo>
                    <a:pt x="1" y="1645"/>
                  </a:lnTo>
                  <a:lnTo>
                    <a:pt x="447" y="6395"/>
                  </a:lnTo>
                  <a:lnTo>
                    <a:pt x="3938" y="8120"/>
                  </a:lnTo>
                  <a:lnTo>
                    <a:pt x="5867" y="6395"/>
                  </a:lnTo>
                  <a:lnTo>
                    <a:pt x="4628" y="1401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2103975" y="2658325"/>
              <a:ext cx="396850" cy="351675"/>
            </a:xfrm>
            <a:custGeom>
              <a:avLst/>
              <a:gdLst/>
              <a:ahLst/>
              <a:cxnLst/>
              <a:rect l="l" t="t" r="r" b="b"/>
              <a:pathLst>
                <a:path w="15874" h="14067" extrusionOk="0">
                  <a:moveTo>
                    <a:pt x="0" y="0"/>
                  </a:moveTo>
                  <a:lnTo>
                    <a:pt x="1502" y="10311"/>
                  </a:lnTo>
                  <a:lnTo>
                    <a:pt x="10961" y="14066"/>
                  </a:lnTo>
                  <a:lnTo>
                    <a:pt x="15873" y="9276"/>
                  </a:lnTo>
                  <a:lnTo>
                    <a:pt x="15589" y="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2103975" y="2658325"/>
              <a:ext cx="396850" cy="231925"/>
            </a:xfrm>
            <a:custGeom>
              <a:avLst/>
              <a:gdLst/>
              <a:ahLst/>
              <a:cxnLst/>
              <a:rect l="l" t="t" r="r" b="b"/>
              <a:pathLst>
                <a:path w="15874" h="9277" extrusionOk="0">
                  <a:moveTo>
                    <a:pt x="0" y="0"/>
                  </a:moveTo>
                  <a:lnTo>
                    <a:pt x="305" y="2091"/>
                  </a:lnTo>
                  <a:lnTo>
                    <a:pt x="14594" y="6780"/>
                  </a:lnTo>
                  <a:lnTo>
                    <a:pt x="15873" y="9276"/>
                  </a:lnTo>
                  <a:lnTo>
                    <a:pt x="15589" y="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2128325" y="2827800"/>
              <a:ext cx="303475" cy="182200"/>
            </a:xfrm>
            <a:custGeom>
              <a:avLst/>
              <a:gdLst/>
              <a:ahLst/>
              <a:cxnLst/>
              <a:rect l="l" t="t" r="r" b="b"/>
              <a:pathLst>
                <a:path w="12139" h="7288" extrusionOk="0">
                  <a:moveTo>
                    <a:pt x="1" y="1"/>
                  </a:moveTo>
                  <a:lnTo>
                    <a:pt x="528" y="3532"/>
                  </a:lnTo>
                  <a:lnTo>
                    <a:pt x="9987" y="7287"/>
                  </a:lnTo>
                  <a:lnTo>
                    <a:pt x="12139" y="53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1742675" y="2677100"/>
              <a:ext cx="369950" cy="586100"/>
            </a:xfrm>
            <a:custGeom>
              <a:avLst/>
              <a:gdLst/>
              <a:ahLst/>
              <a:cxnLst/>
              <a:rect l="l" t="t" r="r" b="b"/>
              <a:pathLst>
                <a:path w="14798" h="23444" extrusionOk="0">
                  <a:moveTo>
                    <a:pt x="14797" y="0"/>
                  </a:moveTo>
                  <a:lnTo>
                    <a:pt x="0" y="13803"/>
                  </a:lnTo>
                  <a:lnTo>
                    <a:pt x="3126" y="23444"/>
                  </a:lnTo>
                  <a:lnTo>
                    <a:pt x="7511" y="21922"/>
                  </a:lnTo>
                  <a:lnTo>
                    <a:pt x="14757" y="10250"/>
                  </a:lnTo>
                  <a:lnTo>
                    <a:pt x="147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1803050" y="2812575"/>
              <a:ext cx="308550" cy="450625"/>
            </a:xfrm>
            <a:custGeom>
              <a:avLst/>
              <a:gdLst/>
              <a:ahLst/>
              <a:cxnLst/>
              <a:rect l="l" t="t" r="r" b="b"/>
              <a:pathLst>
                <a:path w="12342" h="18025" extrusionOk="0">
                  <a:moveTo>
                    <a:pt x="12342" y="1"/>
                  </a:moveTo>
                  <a:lnTo>
                    <a:pt x="1" y="15873"/>
                  </a:lnTo>
                  <a:lnTo>
                    <a:pt x="711" y="18025"/>
                  </a:lnTo>
                  <a:lnTo>
                    <a:pt x="5096" y="16503"/>
                  </a:lnTo>
                  <a:lnTo>
                    <a:pt x="12342" y="4831"/>
                  </a:lnTo>
                  <a:lnTo>
                    <a:pt x="1234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1609225" y="2745100"/>
              <a:ext cx="220750" cy="260850"/>
            </a:xfrm>
            <a:custGeom>
              <a:avLst/>
              <a:gdLst/>
              <a:ahLst/>
              <a:cxnLst/>
              <a:rect l="l" t="t" r="r" b="b"/>
              <a:pathLst>
                <a:path w="8830" h="10434" extrusionOk="0">
                  <a:moveTo>
                    <a:pt x="2619" y="0"/>
                  </a:moveTo>
                  <a:lnTo>
                    <a:pt x="0" y="3552"/>
                  </a:lnTo>
                  <a:lnTo>
                    <a:pt x="8282" y="10433"/>
                  </a:lnTo>
                  <a:lnTo>
                    <a:pt x="8830" y="9804"/>
                  </a:lnTo>
                  <a:lnTo>
                    <a:pt x="2619" y="0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411650" y="3545825"/>
              <a:ext cx="987000" cy="1167150"/>
            </a:xfrm>
            <a:custGeom>
              <a:avLst/>
              <a:gdLst/>
              <a:ahLst/>
              <a:cxnLst/>
              <a:rect l="l" t="t" r="r" b="b"/>
              <a:pathLst>
                <a:path w="39480" h="46686" extrusionOk="0">
                  <a:moveTo>
                    <a:pt x="23242" y="1"/>
                  </a:moveTo>
                  <a:lnTo>
                    <a:pt x="1" y="35176"/>
                  </a:lnTo>
                  <a:lnTo>
                    <a:pt x="31462" y="46685"/>
                  </a:lnTo>
                  <a:lnTo>
                    <a:pt x="39480" y="12971"/>
                  </a:lnTo>
                  <a:lnTo>
                    <a:pt x="232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1038350" y="2851750"/>
              <a:ext cx="958575" cy="1010250"/>
            </a:xfrm>
            <a:custGeom>
              <a:avLst/>
              <a:gdLst/>
              <a:ahLst/>
              <a:cxnLst/>
              <a:rect l="l" t="t" r="r" b="b"/>
              <a:pathLst>
                <a:path w="38343" h="40410" extrusionOk="0">
                  <a:moveTo>
                    <a:pt x="20910" y="0"/>
                  </a:moveTo>
                  <a:cubicBezTo>
                    <a:pt x="20694" y="0"/>
                    <a:pt x="20501" y="24"/>
                    <a:pt x="20339" y="78"/>
                  </a:cubicBezTo>
                  <a:cubicBezTo>
                    <a:pt x="18816" y="606"/>
                    <a:pt x="17071" y="1275"/>
                    <a:pt x="16665" y="1742"/>
                  </a:cubicBezTo>
                  <a:cubicBezTo>
                    <a:pt x="15893" y="2574"/>
                    <a:pt x="15731" y="4949"/>
                    <a:pt x="14412" y="6634"/>
                  </a:cubicBezTo>
                  <a:cubicBezTo>
                    <a:pt x="13092" y="8339"/>
                    <a:pt x="0" y="24232"/>
                    <a:pt x="0" y="24232"/>
                  </a:cubicBezTo>
                  <a:lnTo>
                    <a:pt x="427" y="28210"/>
                  </a:lnTo>
                  <a:lnTo>
                    <a:pt x="14960" y="40409"/>
                  </a:lnTo>
                  <a:cubicBezTo>
                    <a:pt x="14960" y="40409"/>
                    <a:pt x="31543" y="35091"/>
                    <a:pt x="34588" y="31925"/>
                  </a:cubicBezTo>
                  <a:cubicBezTo>
                    <a:pt x="37632" y="28779"/>
                    <a:pt x="38343" y="24557"/>
                    <a:pt x="38343" y="24557"/>
                  </a:cubicBezTo>
                  <a:lnTo>
                    <a:pt x="32680" y="13555"/>
                  </a:lnTo>
                  <a:lnTo>
                    <a:pt x="31989" y="6898"/>
                  </a:lnTo>
                  <a:lnTo>
                    <a:pt x="25210" y="1255"/>
                  </a:lnTo>
                  <a:cubicBezTo>
                    <a:pt x="25210" y="1255"/>
                    <a:pt x="22480" y="0"/>
                    <a:pt x="209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1299175" y="3440950"/>
              <a:ext cx="697750" cy="400750"/>
            </a:xfrm>
            <a:custGeom>
              <a:avLst/>
              <a:gdLst/>
              <a:ahLst/>
              <a:cxnLst/>
              <a:rect l="l" t="t" r="r" b="b"/>
              <a:pathLst>
                <a:path w="27910" h="16030" extrusionOk="0">
                  <a:moveTo>
                    <a:pt x="2935" y="1"/>
                  </a:moveTo>
                  <a:cubicBezTo>
                    <a:pt x="2147" y="1"/>
                    <a:pt x="1543" y="867"/>
                    <a:pt x="1543" y="867"/>
                  </a:cubicBezTo>
                  <a:cubicBezTo>
                    <a:pt x="0" y="10305"/>
                    <a:pt x="6069" y="15238"/>
                    <a:pt x="6942" y="16029"/>
                  </a:cubicBezTo>
                  <a:cubicBezTo>
                    <a:pt x="11671" y="14426"/>
                    <a:pt x="21841" y="10772"/>
                    <a:pt x="24155" y="8357"/>
                  </a:cubicBezTo>
                  <a:cubicBezTo>
                    <a:pt x="27199" y="5211"/>
                    <a:pt x="27910" y="989"/>
                    <a:pt x="27910" y="989"/>
                  </a:cubicBezTo>
                  <a:lnTo>
                    <a:pt x="27605" y="380"/>
                  </a:lnTo>
                  <a:lnTo>
                    <a:pt x="20379" y="3424"/>
                  </a:lnTo>
                  <a:cubicBezTo>
                    <a:pt x="20379" y="3424"/>
                    <a:pt x="16034" y="1233"/>
                    <a:pt x="12989" y="1233"/>
                  </a:cubicBezTo>
                  <a:cubicBezTo>
                    <a:pt x="12113" y="1233"/>
                    <a:pt x="11345" y="1415"/>
                    <a:pt x="10819" y="1882"/>
                  </a:cubicBezTo>
                  <a:cubicBezTo>
                    <a:pt x="9940" y="2669"/>
                    <a:pt x="8969" y="2999"/>
                    <a:pt x="8031" y="2999"/>
                  </a:cubicBezTo>
                  <a:cubicBezTo>
                    <a:pt x="6477" y="2999"/>
                    <a:pt x="5012" y="2094"/>
                    <a:pt x="4202" y="867"/>
                  </a:cubicBezTo>
                  <a:cubicBezTo>
                    <a:pt x="3769" y="217"/>
                    <a:pt x="3329" y="1"/>
                    <a:pt x="2935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1187525" y="3150525"/>
              <a:ext cx="162425" cy="180675"/>
            </a:xfrm>
            <a:custGeom>
              <a:avLst/>
              <a:gdLst/>
              <a:ahLst/>
              <a:cxnLst/>
              <a:rect l="l" t="t" r="r" b="b"/>
              <a:pathLst>
                <a:path w="6497" h="7227" extrusionOk="0">
                  <a:moveTo>
                    <a:pt x="6435" y="1"/>
                  </a:moveTo>
                  <a:cubicBezTo>
                    <a:pt x="6435" y="1"/>
                    <a:pt x="6029" y="1665"/>
                    <a:pt x="3959" y="4060"/>
                  </a:cubicBezTo>
                  <a:cubicBezTo>
                    <a:pt x="1868" y="6435"/>
                    <a:pt x="1" y="7227"/>
                    <a:pt x="1" y="7227"/>
                  </a:cubicBezTo>
                  <a:cubicBezTo>
                    <a:pt x="1" y="7227"/>
                    <a:pt x="3046" y="6740"/>
                    <a:pt x="4771" y="4466"/>
                  </a:cubicBezTo>
                  <a:cubicBezTo>
                    <a:pt x="6496" y="2213"/>
                    <a:pt x="6435" y="1"/>
                    <a:pt x="6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1821325" y="3009975"/>
              <a:ext cx="33000" cy="171025"/>
            </a:xfrm>
            <a:custGeom>
              <a:avLst/>
              <a:gdLst/>
              <a:ahLst/>
              <a:cxnLst/>
              <a:rect l="l" t="t" r="r" b="b"/>
              <a:pathLst>
                <a:path w="1320" h="6841" extrusionOk="0">
                  <a:moveTo>
                    <a:pt x="1" y="0"/>
                  </a:moveTo>
                  <a:lnTo>
                    <a:pt x="346" y="1502"/>
                  </a:lnTo>
                  <a:lnTo>
                    <a:pt x="589" y="6699"/>
                  </a:lnTo>
                  <a:lnTo>
                    <a:pt x="1320" y="6841"/>
                  </a:lnTo>
                  <a:lnTo>
                    <a:pt x="1320" y="6841"/>
                  </a:lnTo>
                  <a:lnTo>
                    <a:pt x="670" y="5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1442275" y="3649850"/>
              <a:ext cx="460775" cy="191850"/>
            </a:xfrm>
            <a:custGeom>
              <a:avLst/>
              <a:gdLst/>
              <a:ahLst/>
              <a:cxnLst/>
              <a:rect l="l" t="t" r="r" b="b"/>
              <a:pathLst>
                <a:path w="18431" h="7674" extrusionOk="0">
                  <a:moveTo>
                    <a:pt x="18431" y="1"/>
                  </a:moveTo>
                  <a:lnTo>
                    <a:pt x="18431" y="1"/>
                  </a:lnTo>
                  <a:cubicBezTo>
                    <a:pt x="18430" y="1"/>
                    <a:pt x="14310" y="2152"/>
                    <a:pt x="9926" y="3776"/>
                  </a:cubicBezTo>
                  <a:cubicBezTo>
                    <a:pt x="5521" y="5420"/>
                    <a:pt x="0" y="6435"/>
                    <a:pt x="0" y="6435"/>
                  </a:cubicBezTo>
                  <a:lnTo>
                    <a:pt x="1218" y="7673"/>
                  </a:lnTo>
                  <a:cubicBezTo>
                    <a:pt x="5947" y="6070"/>
                    <a:pt x="16117" y="2416"/>
                    <a:pt x="18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1130700" y="3093200"/>
              <a:ext cx="207050" cy="252225"/>
            </a:xfrm>
            <a:custGeom>
              <a:avLst/>
              <a:gdLst/>
              <a:ahLst/>
              <a:cxnLst/>
              <a:rect l="l" t="t" r="r" b="b"/>
              <a:pathLst>
                <a:path w="8282" h="10089" extrusionOk="0">
                  <a:moveTo>
                    <a:pt x="8282" y="0"/>
                  </a:moveTo>
                  <a:cubicBezTo>
                    <a:pt x="5988" y="2801"/>
                    <a:pt x="2578" y="6942"/>
                    <a:pt x="1" y="10088"/>
                  </a:cubicBezTo>
                  <a:lnTo>
                    <a:pt x="1218" y="10088"/>
                  </a:lnTo>
                  <a:lnTo>
                    <a:pt x="8282" y="1604"/>
                  </a:lnTo>
                  <a:lnTo>
                    <a:pt x="8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1674675" y="3399175"/>
              <a:ext cx="322250" cy="255225"/>
            </a:xfrm>
            <a:custGeom>
              <a:avLst/>
              <a:gdLst/>
              <a:ahLst/>
              <a:cxnLst/>
              <a:rect l="l" t="t" r="r" b="b"/>
              <a:pathLst>
                <a:path w="12890" h="10209" extrusionOk="0">
                  <a:moveTo>
                    <a:pt x="11509" y="1"/>
                  </a:moveTo>
                  <a:lnTo>
                    <a:pt x="1" y="9987"/>
                  </a:lnTo>
                  <a:cubicBezTo>
                    <a:pt x="1" y="9987"/>
                    <a:pt x="1571" y="10209"/>
                    <a:pt x="3775" y="10209"/>
                  </a:cubicBezTo>
                  <a:cubicBezTo>
                    <a:pt x="5460" y="10209"/>
                    <a:pt x="7515" y="10079"/>
                    <a:pt x="9520" y="9622"/>
                  </a:cubicBezTo>
                  <a:cubicBezTo>
                    <a:pt x="12240" y="6516"/>
                    <a:pt x="12890" y="2660"/>
                    <a:pt x="12890" y="2660"/>
                  </a:cubicBezTo>
                  <a:lnTo>
                    <a:pt x="11509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1674675" y="2483750"/>
              <a:ext cx="466875" cy="506450"/>
            </a:xfrm>
            <a:custGeom>
              <a:avLst/>
              <a:gdLst/>
              <a:ahLst/>
              <a:cxnLst/>
              <a:rect l="l" t="t" r="r" b="b"/>
              <a:pathLst>
                <a:path w="18675" h="20258" extrusionOk="0">
                  <a:moveTo>
                    <a:pt x="14777" y="1"/>
                  </a:moveTo>
                  <a:lnTo>
                    <a:pt x="12220" y="224"/>
                  </a:lnTo>
                  <a:lnTo>
                    <a:pt x="1" y="10454"/>
                  </a:lnTo>
                  <a:lnTo>
                    <a:pt x="731" y="15021"/>
                  </a:lnTo>
                  <a:lnTo>
                    <a:pt x="6212" y="20258"/>
                  </a:lnTo>
                  <a:lnTo>
                    <a:pt x="7511" y="20258"/>
                  </a:lnTo>
                  <a:lnTo>
                    <a:pt x="18674" y="7734"/>
                  </a:lnTo>
                  <a:lnTo>
                    <a:pt x="18674" y="5035"/>
                  </a:lnTo>
                  <a:lnTo>
                    <a:pt x="14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2062350" y="2248825"/>
              <a:ext cx="431350" cy="358275"/>
            </a:xfrm>
            <a:custGeom>
              <a:avLst/>
              <a:gdLst/>
              <a:ahLst/>
              <a:cxnLst/>
              <a:rect l="l" t="t" r="r" b="b"/>
              <a:pathLst>
                <a:path w="17254" h="14331" extrusionOk="0">
                  <a:moveTo>
                    <a:pt x="12971" y="0"/>
                  </a:moveTo>
                  <a:lnTo>
                    <a:pt x="630" y="6658"/>
                  </a:lnTo>
                  <a:lnTo>
                    <a:pt x="1" y="8972"/>
                  </a:lnTo>
                  <a:lnTo>
                    <a:pt x="4000" y="13924"/>
                  </a:lnTo>
                  <a:lnTo>
                    <a:pt x="6374" y="14330"/>
                  </a:lnTo>
                  <a:lnTo>
                    <a:pt x="16970" y="7165"/>
                  </a:lnTo>
                  <a:lnTo>
                    <a:pt x="17254" y="4689"/>
                  </a:lnTo>
                  <a:lnTo>
                    <a:pt x="15001" y="568"/>
                  </a:lnTo>
                  <a:lnTo>
                    <a:pt x="129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2457150" y="2156650"/>
              <a:ext cx="367575" cy="240350"/>
            </a:xfrm>
            <a:custGeom>
              <a:avLst/>
              <a:gdLst/>
              <a:ahLst/>
              <a:cxnLst/>
              <a:rect l="l" t="t" r="r" b="b"/>
              <a:pathLst>
                <a:path w="14703" h="9614" extrusionOk="0">
                  <a:moveTo>
                    <a:pt x="12878" y="1"/>
                  </a:moveTo>
                  <a:cubicBezTo>
                    <a:pt x="12768" y="1"/>
                    <a:pt x="12657" y="11"/>
                    <a:pt x="12544" y="33"/>
                  </a:cubicBezTo>
                  <a:lnTo>
                    <a:pt x="1807" y="2104"/>
                  </a:lnTo>
                  <a:lnTo>
                    <a:pt x="1" y="3971"/>
                  </a:lnTo>
                  <a:lnTo>
                    <a:pt x="2132" y="8254"/>
                  </a:lnTo>
                  <a:lnTo>
                    <a:pt x="3837" y="9614"/>
                  </a:lnTo>
                  <a:lnTo>
                    <a:pt x="9967" y="7564"/>
                  </a:lnTo>
                  <a:cubicBezTo>
                    <a:pt x="12463" y="6732"/>
                    <a:pt x="14249" y="4540"/>
                    <a:pt x="14574" y="1921"/>
                  </a:cubicBezTo>
                  <a:cubicBezTo>
                    <a:pt x="14702" y="879"/>
                    <a:pt x="13874" y="1"/>
                    <a:pt x="12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1630525" y="3068325"/>
              <a:ext cx="600325" cy="554150"/>
            </a:xfrm>
            <a:custGeom>
              <a:avLst/>
              <a:gdLst/>
              <a:ahLst/>
              <a:cxnLst/>
              <a:rect l="l" t="t" r="r" b="b"/>
              <a:pathLst>
                <a:path w="24013" h="22166" extrusionOk="0">
                  <a:moveTo>
                    <a:pt x="19202" y="1"/>
                  </a:moveTo>
                  <a:lnTo>
                    <a:pt x="1" y="10068"/>
                  </a:lnTo>
                  <a:lnTo>
                    <a:pt x="6841" y="22166"/>
                  </a:lnTo>
                  <a:cubicBezTo>
                    <a:pt x="6841" y="22166"/>
                    <a:pt x="23628" y="8728"/>
                    <a:pt x="23728" y="8728"/>
                  </a:cubicBezTo>
                  <a:cubicBezTo>
                    <a:pt x="23728" y="8728"/>
                    <a:pt x="23729" y="8728"/>
                    <a:pt x="23729" y="8729"/>
                  </a:cubicBezTo>
                  <a:cubicBezTo>
                    <a:pt x="23729" y="8730"/>
                    <a:pt x="23729" y="8731"/>
                    <a:pt x="23729" y="8731"/>
                  </a:cubicBezTo>
                  <a:cubicBezTo>
                    <a:pt x="23741" y="8731"/>
                    <a:pt x="24013" y="6942"/>
                    <a:pt x="24013" y="6942"/>
                  </a:cubicBezTo>
                  <a:lnTo>
                    <a:pt x="204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2167900" y="2926925"/>
              <a:ext cx="374025" cy="324100"/>
            </a:xfrm>
            <a:custGeom>
              <a:avLst/>
              <a:gdLst/>
              <a:ahLst/>
              <a:cxnLst/>
              <a:rect l="l" t="t" r="r" b="b"/>
              <a:pathLst>
                <a:path w="14961" h="12964" extrusionOk="0">
                  <a:moveTo>
                    <a:pt x="10957" y="1"/>
                  </a:moveTo>
                  <a:cubicBezTo>
                    <a:pt x="7302" y="1"/>
                    <a:pt x="1" y="4175"/>
                    <a:pt x="1" y="4175"/>
                  </a:cubicBezTo>
                  <a:lnTo>
                    <a:pt x="1" y="5657"/>
                  </a:lnTo>
                  <a:lnTo>
                    <a:pt x="3066" y="12071"/>
                  </a:lnTo>
                  <a:lnTo>
                    <a:pt x="4629" y="12964"/>
                  </a:lnTo>
                  <a:cubicBezTo>
                    <a:pt x="4629" y="12964"/>
                    <a:pt x="10332" y="8803"/>
                    <a:pt x="11916" y="7098"/>
                  </a:cubicBezTo>
                  <a:cubicBezTo>
                    <a:pt x="13479" y="5413"/>
                    <a:pt x="14960" y="2084"/>
                    <a:pt x="12362" y="339"/>
                  </a:cubicBezTo>
                  <a:cubicBezTo>
                    <a:pt x="12011" y="103"/>
                    <a:pt x="11528" y="1"/>
                    <a:pt x="10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1742675" y="2998300"/>
              <a:ext cx="770825" cy="624175"/>
            </a:xfrm>
            <a:custGeom>
              <a:avLst/>
              <a:gdLst/>
              <a:ahLst/>
              <a:cxnLst/>
              <a:rect l="l" t="t" r="r" b="b"/>
              <a:pathLst>
                <a:path w="30833" h="24967" extrusionOk="0">
                  <a:moveTo>
                    <a:pt x="30772" y="1"/>
                  </a:moveTo>
                  <a:lnTo>
                    <a:pt x="30772" y="1"/>
                  </a:lnTo>
                  <a:cubicBezTo>
                    <a:pt x="30163" y="1198"/>
                    <a:pt x="28965" y="3086"/>
                    <a:pt x="26976" y="4527"/>
                  </a:cubicBezTo>
                  <a:cubicBezTo>
                    <a:pt x="23850" y="6780"/>
                    <a:pt x="22389" y="7511"/>
                    <a:pt x="22389" y="7511"/>
                  </a:cubicBezTo>
                  <a:lnTo>
                    <a:pt x="21678" y="5664"/>
                  </a:lnTo>
                  <a:lnTo>
                    <a:pt x="16401" y="9317"/>
                  </a:lnTo>
                  <a:lnTo>
                    <a:pt x="17862" y="10596"/>
                  </a:lnTo>
                  <a:lnTo>
                    <a:pt x="5846" y="19385"/>
                  </a:lnTo>
                  <a:cubicBezTo>
                    <a:pt x="5846" y="19385"/>
                    <a:pt x="5197" y="17741"/>
                    <a:pt x="4547" y="16624"/>
                  </a:cubicBezTo>
                  <a:cubicBezTo>
                    <a:pt x="4515" y="16566"/>
                    <a:pt x="4461" y="16539"/>
                    <a:pt x="4388" y="16539"/>
                  </a:cubicBezTo>
                  <a:cubicBezTo>
                    <a:pt x="3770" y="16539"/>
                    <a:pt x="1780" y="18516"/>
                    <a:pt x="0" y="20785"/>
                  </a:cubicBezTo>
                  <a:lnTo>
                    <a:pt x="2355" y="24967"/>
                  </a:lnTo>
                  <a:cubicBezTo>
                    <a:pt x="2355" y="24967"/>
                    <a:pt x="19142" y="11529"/>
                    <a:pt x="19242" y="11529"/>
                  </a:cubicBezTo>
                  <a:cubicBezTo>
                    <a:pt x="19242" y="11529"/>
                    <a:pt x="19243" y="11529"/>
                    <a:pt x="19243" y="11530"/>
                  </a:cubicBezTo>
                  <a:cubicBezTo>
                    <a:pt x="19243" y="11531"/>
                    <a:pt x="19243" y="11532"/>
                    <a:pt x="19243" y="11532"/>
                  </a:cubicBezTo>
                  <a:cubicBezTo>
                    <a:pt x="19255" y="11532"/>
                    <a:pt x="19527" y="9743"/>
                    <a:pt x="19527" y="9743"/>
                  </a:cubicBezTo>
                  <a:lnTo>
                    <a:pt x="19466" y="9642"/>
                  </a:lnTo>
                  <a:cubicBezTo>
                    <a:pt x="19730" y="9540"/>
                    <a:pt x="19973" y="9419"/>
                    <a:pt x="20176" y="9277"/>
                  </a:cubicBezTo>
                  <a:lnTo>
                    <a:pt x="21638" y="10109"/>
                  </a:lnTo>
                  <a:cubicBezTo>
                    <a:pt x="21638" y="10109"/>
                    <a:pt x="27341" y="5948"/>
                    <a:pt x="28925" y="4243"/>
                  </a:cubicBezTo>
                  <a:cubicBezTo>
                    <a:pt x="29899" y="3208"/>
                    <a:pt x="30833" y="1543"/>
                    <a:pt x="30772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1793425" y="3269275"/>
              <a:ext cx="433375" cy="353200"/>
            </a:xfrm>
            <a:custGeom>
              <a:avLst/>
              <a:gdLst/>
              <a:ahLst/>
              <a:cxnLst/>
              <a:rect l="l" t="t" r="r" b="b"/>
              <a:pathLst>
                <a:path w="17335" h="14128" extrusionOk="0">
                  <a:moveTo>
                    <a:pt x="17334" y="0"/>
                  </a:moveTo>
                  <a:lnTo>
                    <a:pt x="0" y="13194"/>
                  </a:lnTo>
                  <a:lnTo>
                    <a:pt x="325" y="14128"/>
                  </a:lnTo>
                  <a:lnTo>
                    <a:pt x="17213" y="691"/>
                  </a:lnTo>
                  <a:lnTo>
                    <a:pt x="17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1535125" y="3314950"/>
              <a:ext cx="336475" cy="336450"/>
            </a:xfrm>
            <a:custGeom>
              <a:avLst/>
              <a:gdLst/>
              <a:ahLst/>
              <a:cxnLst/>
              <a:rect l="l" t="t" r="r" b="b"/>
              <a:pathLst>
                <a:path w="13459" h="13458" extrusionOk="0">
                  <a:moveTo>
                    <a:pt x="6719" y="0"/>
                  </a:moveTo>
                  <a:cubicBezTo>
                    <a:pt x="3005" y="0"/>
                    <a:pt x="1" y="3004"/>
                    <a:pt x="1" y="6719"/>
                  </a:cubicBezTo>
                  <a:cubicBezTo>
                    <a:pt x="1" y="10433"/>
                    <a:pt x="3005" y="13458"/>
                    <a:pt x="6719" y="13458"/>
                  </a:cubicBezTo>
                  <a:cubicBezTo>
                    <a:pt x="10434" y="13458"/>
                    <a:pt x="13458" y="10433"/>
                    <a:pt x="13458" y="6719"/>
                  </a:cubicBezTo>
                  <a:cubicBezTo>
                    <a:pt x="13458" y="3004"/>
                    <a:pt x="10434" y="0"/>
                    <a:pt x="6719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2111575" y="3070350"/>
              <a:ext cx="174600" cy="174600"/>
            </a:xfrm>
            <a:custGeom>
              <a:avLst/>
              <a:gdLst/>
              <a:ahLst/>
              <a:cxnLst/>
              <a:rect l="l" t="t" r="r" b="b"/>
              <a:pathLst>
                <a:path w="6984" h="6984" extrusionOk="0">
                  <a:moveTo>
                    <a:pt x="3492" y="1"/>
                  </a:moveTo>
                  <a:cubicBezTo>
                    <a:pt x="1564" y="1"/>
                    <a:pt x="1" y="1564"/>
                    <a:pt x="1" y="3492"/>
                  </a:cubicBezTo>
                  <a:cubicBezTo>
                    <a:pt x="1" y="5420"/>
                    <a:pt x="1564" y="6983"/>
                    <a:pt x="3492" y="6983"/>
                  </a:cubicBezTo>
                  <a:cubicBezTo>
                    <a:pt x="5420" y="6983"/>
                    <a:pt x="6983" y="5420"/>
                    <a:pt x="6983" y="3492"/>
                  </a:cubicBezTo>
                  <a:cubicBezTo>
                    <a:pt x="6983" y="1564"/>
                    <a:pt x="5420" y="1"/>
                    <a:pt x="3492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2127325" y="3079500"/>
              <a:ext cx="149700" cy="119775"/>
            </a:xfrm>
            <a:custGeom>
              <a:avLst/>
              <a:gdLst/>
              <a:ahLst/>
              <a:cxnLst/>
              <a:rect l="l" t="t" r="r" b="b"/>
              <a:pathLst>
                <a:path w="5988" h="4791" extrusionOk="0">
                  <a:moveTo>
                    <a:pt x="2862" y="0"/>
                  </a:moveTo>
                  <a:cubicBezTo>
                    <a:pt x="1583" y="0"/>
                    <a:pt x="467" y="772"/>
                    <a:pt x="0" y="1888"/>
                  </a:cubicBezTo>
                  <a:cubicBezTo>
                    <a:pt x="548" y="1015"/>
                    <a:pt x="1522" y="426"/>
                    <a:pt x="2639" y="426"/>
                  </a:cubicBezTo>
                  <a:cubicBezTo>
                    <a:pt x="4364" y="426"/>
                    <a:pt x="5765" y="1827"/>
                    <a:pt x="5765" y="3552"/>
                  </a:cubicBezTo>
                  <a:cubicBezTo>
                    <a:pt x="5765" y="3999"/>
                    <a:pt x="5663" y="4405"/>
                    <a:pt x="5501" y="4790"/>
                  </a:cubicBezTo>
                  <a:cubicBezTo>
                    <a:pt x="5805" y="4303"/>
                    <a:pt x="5988" y="3735"/>
                    <a:pt x="5988" y="3126"/>
                  </a:cubicBezTo>
                  <a:cubicBezTo>
                    <a:pt x="5988" y="1401"/>
                    <a:pt x="4587" y="0"/>
                    <a:pt x="2862" y="0"/>
                  </a:cubicBezTo>
                  <a:close/>
                </a:path>
              </a:pathLst>
            </a:custGeom>
            <a:solidFill>
              <a:srgbClr val="728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1569625" y="3336250"/>
              <a:ext cx="279625" cy="223800"/>
            </a:xfrm>
            <a:custGeom>
              <a:avLst/>
              <a:gdLst/>
              <a:ahLst/>
              <a:cxnLst/>
              <a:rect l="l" t="t" r="r" b="b"/>
              <a:pathLst>
                <a:path w="11185" h="8952" extrusionOk="0">
                  <a:moveTo>
                    <a:pt x="5360" y="1"/>
                  </a:moveTo>
                  <a:cubicBezTo>
                    <a:pt x="2964" y="1"/>
                    <a:pt x="894" y="1462"/>
                    <a:pt x="1" y="3533"/>
                  </a:cubicBezTo>
                  <a:cubicBezTo>
                    <a:pt x="1036" y="1909"/>
                    <a:pt x="2863" y="813"/>
                    <a:pt x="4933" y="813"/>
                  </a:cubicBezTo>
                  <a:cubicBezTo>
                    <a:pt x="8140" y="813"/>
                    <a:pt x="10759" y="3431"/>
                    <a:pt x="10759" y="6638"/>
                  </a:cubicBezTo>
                  <a:cubicBezTo>
                    <a:pt x="10759" y="7470"/>
                    <a:pt x="10596" y="8242"/>
                    <a:pt x="10292" y="8952"/>
                  </a:cubicBezTo>
                  <a:cubicBezTo>
                    <a:pt x="10860" y="8059"/>
                    <a:pt x="11185" y="6983"/>
                    <a:pt x="11185" y="5846"/>
                  </a:cubicBezTo>
                  <a:cubicBezTo>
                    <a:pt x="11185" y="2619"/>
                    <a:pt x="8587" y="1"/>
                    <a:pt x="5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1324025" y="3150525"/>
              <a:ext cx="532350" cy="695225"/>
            </a:xfrm>
            <a:custGeom>
              <a:avLst/>
              <a:gdLst/>
              <a:ahLst/>
              <a:cxnLst/>
              <a:rect l="l" t="t" r="r" b="b"/>
              <a:pathLst>
                <a:path w="21294" h="27809" extrusionOk="0">
                  <a:moveTo>
                    <a:pt x="15813" y="1"/>
                  </a:moveTo>
                  <a:cubicBezTo>
                    <a:pt x="7105" y="1"/>
                    <a:pt x="1" y="7085"/>
                    <a:pt x="1" y="15813"/>
                  </a:cubicBezTo>
                  <a:cubicBezTo>
                    <a:pt x="1" y="20603"/>
                    <a:pt x="2152" y="24886"/>
                    <a:pt x="5522" y="27809"/>
                  </a:cubicBezTo>
                  <a:cubicBezTo>
                    <a:pt x="5765" y="27727"/>
                    <a:pt x="6009" y="27626"/>
                    <a:pt x="6273" y="27545"/>
                  </a:cubicBezTo>
                  <a:cubicBezTo>
                    <a:pt x="2863" y="24764"/>
                    <a:pt x="691" y="20542"/>
                    <a:pt x="691" y="15813"/>
                  </a:cubicBezTo>
                  <a:cubicBezTo>
                    <a:pt x="691" y="7450"/>
                    <a:pt x="7470" y="671"/>
                    <a:pt x="15813" y="671"/>
                  </a:cubicBezTo>
                  <a:cubicBezTo>
                    <a:pt x="17761" y="671"/>
                    <a:pt x="19608" y="1036"/>
                    <a:pt x="21293" y="1706"/>
                  </a:cubicBezTo>
                  <a:lnTo>
                    <a:pt x="21253" y="1604"/>
                  </a:lnTo>
                  <a:lnTo>
                    <a:pt x="21171" y="935"/>
                  </a:lnTo>
                  <a:cubicBezTo>
                    <a:pt x="19507" y="326"/>
                    <a:pt x="17700" y="1"/>
                    <a:pt x="15813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927725" y="3772150"/>
              <a:ext cx="348625" cy="799750"/>
            </a:xfrm>
            <a:custGeom>
              <a:avLst/>
              <a:gdLst/>
              <a:ahLst/>
              <a:cxnLst/>
              <a:rect l="l" t="t" r="r" b="b"/>
              <a:pathLst>
                <a:path w="13945" h="31990" extrusionOk="0">
                  <a:moveTo>
                    <a:pt x="13945" y="0"/>
                  </a:moveTo>
                  <a:lnTo>
                    <a:pt x="0" y="31989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1773125" y="2566475"/>
              <a:ext cx="334425" cy="369425"/>
            </a:xfrm>
            <a:custGeom>
              <a:avLst/>
              <a:gdLst/>
              <a:ahLst/>
              <a:cxnLst/>
              <a:rect l="l" t="t" r="r" b="b"/>
              <a:pathLst>
                <a:path w="13377" h="14777" extrusionOk="0">
                  <a:moveTo>
                    <a:pt x="0" y="14777"/>
                  </a:moveTo>
                  <a:lnTo>
                    <a:pt x="1337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2127325" y="2341675"/>
              <a:ext cx="353200" cy="211625"/>
            </a:xfrm>
            <a:custGeom>
              <a:avLst/>
              <a:gdLst/>
              <a:ahLst/>
              <a:cxnLst/>
              <a:rect l="l" t="t" r="r" b="b"/>
              <a:pathLst>
                <a:path w="14128" h="8465" extrusionOk="0">
                  <a:moveTo>
                    <a:pt x="0" y="8465"/>
                  </a:moveTo>
                  <a:lnTo>
                    <a:pt x="14127" y="1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2492675" y="2220900"/>
              <a:ext cx="325800" cy="121300"/>
            </a:xfrm>
            <a:custGeom>
              <a:avLst/>
              <a:gdLst/>
              <a:ahLst/>
              <a:cxnLst/>
              <a:rect l="l" t="t" r="r" b="b"/>
              <a:pathLst>
                <a:path w="13032" h="4852" extrusionOk="0">
                  <a:moveTo>
                    <a:pt x="13031" y="1"/>
                  </a:moveTo>
                  <a:lnTo>
                    <a:pt x="0" y="4243"/>
                  </a:lnTo>
                  <a:lnTo>
                    <a:pt x="305" y="4852"/>
                  </a:lnTo>
                  <a:lnTo>
                    <a:pt x="12808" y="772"/>
                  </a:lnTo>
                  <a:cubicBezTo>
                    <a:pt x="12910" y="528"/>
                    <a:pt x="12971" y="265"/>
                    <a:pt x="13031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1038350" y="3810725"/>
              <a:ext cx="360300" cy="902250"/>
            </a:xfrm>
            <a:custGeom>
              <a:avLst/>
              <a:gdLst/>
              <a:ahLst/>
              <a:cxnLst/>
              <a:rect l="l" t="t" r="r" b="b"/>
              <a:pathLst>
                <a:path w="14412" h="36090" extrusionOk="0">
                  <a:moveTo>
                    <a:pt x="11428" y="0"/>
                  </a:moveTo>
                  <a:lnTo>
                    <a:pt x="0" y="33735"/>
                  </a:lnTo>
                  <a:lnTo>
                    <a:pt x="6394" y="36089"/>
                  </a:lnTo>
                  <a:lnTo>
                    <a:pt x="14412" y="2375"/>
                  </a:lnTo>
                  <a:lnTo>
                    <a:pt x="11428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2342475" y="3201775"/>
              <a:ext cx="310575" cy="324800"/>
            </a:xfrm>
            <a:custGeom>
              <a:avLst/>
              <a:gdLst/>
              <a:ahLst/>
              <a:cxnLst/>
              <a:rect l="l" t="t" r="r" b="b"/>
              <a:pathLst>
                <a:path w="12423" h="12992" extrusionOk="0">
                  <a:moveTo>
                    <a:pt x="11286" y="1"/>
                  </a:moveTo>
                  <a:lnTo>
                    <a:pt x="0" y="12991"/>
                  </a:lnTo>
                  <a:cubicBezTo>
                    <a:pt x="3025" y="11286"/>
                    <a:pt x="12422" y="2457"/>
                    <a:pt x="12422" y="2457"/>
                  </a:cubicBezTo>
                  <a:lnTo>
                    <a:pt x="11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2261775" y="3182500"/>
              <a:ext cx="284200" cy="170200"/>
            </a:xfrm>
            <a:custGeom>
              <a:avLst/>
              <a:gdLst/>
              <a:ahLst/>
              <a:cxnLst/>
              <a:rect l="l" t="t" r="r" b="b"/>
              <a:pathLst>
                <a:path w="11368" h="6808" extrusionOk="0">
                  <a:moveTo>
                    <a:pt x="11368" y="1"/>
                  </a:moveTo>
                  <a:lnTo>
                    <a:pt x="1" y="5176"/>
                  </a:lnTo>
                  <a:cubicBezTo>
                    <a:pt x="298" y="6128"/>
                    <a:pt x="835" y="6807"/>
                    <a:pt x="1437" y="6807"/>
                  </a:cubicBezTo>
                  <a:cubicBezTo>
                    <a:pt x="1656" y="6807"/>
                    <a:pt x="1884" y="6717"/>
                    <a:pt x="2112" y="6516"/>
                  </a:cubicBezTo>
                  <a:cubicBezTo>
                    <a:pt x="3512" y="5319"/>
                    <a:pt x="9724" y="934"/>
                    <a:pt x="1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2512450" y="2908475"/>
              <a:ext cx="91375" cy="203000"/>
            </a:xfrm>
            <a:custGeom>
              <a:avLst/>
              <a:gdLst/>
              <a:ahLst/>
              <a:cxnLst/>
              <a:rect l="l" t="t" r="r" b="b"/>
              <a:pathLst>
                <a:path w="3655" h="8120" extrusionOk="0">
                  <a:moveTo>
                    <a:pt x="1" y="1"/>
                  </a:moveTo>
                  <a:lnTo>
                    <a:pt x="1625" y="1747"/>
                  </a:lnTo>
                  <a:lnTo>
                    <a:pt x="2741" y="5684"/>
                  </a:lnTo>
                  <a:lnTo>
                    <a:pt x="1726" y="8120"/>
                  </a:lnTo>
                  <a:lnTo>
                    <a:pt x="3655" y="6395"/>
                  </a:lnTo>
                  <a:lnTo>
                    <a:pt x="2416" y="14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2162325" y="2366025"/>
              <a:ext cx="331375" cy="241075"/>
            </a:xfrm>
            <a:custGeom>
              <a:avLst/>
              <a:gdLst/>
              <a:ahLst/>
              <a:cxnLst/>
              <a:rect l="l" t="t" r="r" b="b"/>
              <a:pathLst>
                <a:path w="13255" h="9643" extrusionOk="0">
                  <a:moveTo>
                    <a:pt x="13255" y="1"/>
                  </a:moveTo>
                  <a:lnTo>
                    <a:pt x="1" y="9236"/>
                  </a:lnTo>
                  <a:lnTo>
                    <a:pt x="2375" y="9642"/>
                  </a:lnTo>
                  <a:lnTo>
                    <a:pt x="12971" y="2477"/>
                  </a:lnTo>
                  <a:lnTo>
                    <a:pt x="13255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1829950" y="2609600"/>
              <a:ext cx="311600" cy="380600"/>
            </a:xfrm>
            <a:custGeom>
              <a:avLst/>
              <a:gdLst/>
              <a:ahLst/>
              <a:cxnLst/>
              <a:rect l="l" t="t" r="r" b="b"/>
              <a:pathLst>
                <a:path w="12464" h="15224" extrusionOk="0">
                  <a:moveTo>
                    <a:pt x="12463" y="1"/>
                  </a:moveTo>
                  <a:lnTo>
                    <a:pt x="1" y="15224"/>
                  </a:lnTo>
                  <a:lnTo>
                    <a:pt x="1300" y="15224"/>
                  </a:lnTo>
                  <a:lnTo>
                    <a:pt x="12463" y="2700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2510425" y="2261500"/>
              <a:ext cx="293850" cy="135500"/>
            </a:xfrm>
            <a:custGeom>
              <a:avLst/>
              <a:gdLst/>
              <a:ahLst/>
              <a:cxnLst/>
              <a:rect l="l" t="t" r="r" b="b"/>
              <a:pathLst>
                <a:path w="11754" h="5420" extrusionOk="0">
                  <a:moveTo>
                    <a:pt x="11753" y="0"/>
                  </a:moveTo>
                  <a:lnTo>
                    <a:pt x="11753" y="0"/>
                  </a:lnTo>
                  <a:cubicBezTo>
                    <a:pt x="11733" y="0"/>
                    <a:pt x="9784" y="995"/>
                    <a:pt x="7206" y="1929"/>
                  </a:cubicBezTo>
                  <a:cubicBezTo>
                    <a:pt x="4629" y="2842"/>
                    <a:pt x="1" y="4060"/>
                    <a:pt x="1" y="4060"/>
                  </a:cubicBezTo>
                  <a:lnTo>
                    <a:pt x="1706" y="5420"/>
                  </a:lnTo>
                  <a:lnTo>
                    <a:pt x="7836" y="3370"/>
                  </a:lnTo>
                  <a:cubicBezTo>
                    <a:pt x="9561" y="2802"/>
                    <a:pt x="10941" y="1563"/>
                    <a:pt x="11753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2468825" y="3251000"/>
              <a:ext cx="184225" cy="177625"/>
            </a:xfrm>
            <a:custGeom>
              <a:avLst/>
              <a:gdLst/>
              <a:ahLst/>
              <a:cxnLst/>
              <a:rect l="l" t="t" r="r" b="b"/>
              <a:pathLst>
                <a:path w="7369" h="7105" extrusionOk="0">
                  <a:moveTo>
                    <a:pt x="7145" y="1"/>
                  </a:moveTo>
                  <a:lnTo>
                    <a:pt x="0" y="7105"/>
                  </a:lnTo>
                  <a:cubicBezTo>
                    <a:pt x="3552" y="4060"/>
                    <a:pt x="7368" y="488"/>
                    <a:pt x="7368" y="488"/>
                  </a:cubicBezTo>
                  <a:lnTo>
                    <a:pt x="71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2670275" y="3167775"/>
              <a:ext cx="20325" cy="69550"/>
            </a:xfrm>
            <a:custGeom>
              <a:avLst/>
              <a:gdLst/>
              <a:ahLst/>
              <a:cxnLst/>
              <a:rect l="l" t="t" r="r" b="b"/>
              <a:pathLst>
                <a:path w="813" h="2782" extrusionOk="0">
                  <a:moveTo>
                    <a:pt x="264" y="1"/>
                  </a:moveTo>
                  <a:lnTo>
                    <a:pt x="1" y="143"/>
                  </a:lnTo>
                  <a:cubicBezTo>
                    <a:pt x="346" y="590"/>
                    <a:pt x="569" y="1158"/>
                    <a:pt x="569" y="1767"/>
                  </a:cubicBezTo>
                  <a:cubicBezTo>
                    <a:pt x="569" y="2132"/>
                    <a:pt x="488" y="2477"/>
                    <a:pt x="366" y="2782"/>
                  </a:cubicBezTo>
                  <a:cubicBezTo>
                    <a:pt x="650" y="2416"/>
                    <a:pt x="812" y="1950"/>
                    <a:pt x="812" y="1442"/>
                  </a:cubicBezTo>
                  <a:cubicBezTo>
                    <a:pt x="812" y="894"/>
                    <a:pt x="609" y="387"/>
                    <a:pt x="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2502325" y="2156675"/>
              <a:ext cx="313100" cy="52575"/>
            </a:xfrm>
            <a:custGeom>
              <a:avLst/>
              <a:gdLst/>
              <a:ahLst/>
              <a:cxnLst/>
              <a:rect l="l" t="t" r="r" b="b"/>
              <a:pathLst>
                <a:path w="12524" h="2103" extrusionOk="0">
                  <a:moveTo>
                    <a:pt x="11066" y="1"/>
                  </a:moveTo>
                  <a:cubicBezTo>
                    <a:pt x="10958" y="1"/>
                    <a:pt x="10848" y="11"/>
                    <a:pt x="10737" y="32"/>
                  </a:cubicBezTo>
                  <a:lnTo>
                    <a:pt x="0" y="2103"/>
                  </a:lnTo>
                  <a:lnTo>
                    <a:pt x="0" y="2103"/>
                  </a:lnTo>
                  <a:lnTo>
                    <a:pt x="12524" y="824"/>
                  </a:lnTo>
                  <a:cubicBezTo>
                    <a:pt x="12214" y="325"/>
                    <a:pt x="11670" y="1"/>
                    <a:pt x="1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2062350" y="2248825"/>
              <a:ext cx="375025" cy="224300"/>
            </a:xfrm>
            <a:custGeom>
              <a:avLst/>
              <a:gdLst/>
              <a:ahLst/>
              <a:cxnLst/>
              <a:rect l="l" t="t" r="r" b="b"/>
              <a:pathLst>
                <a:path w="15001" h="8972" extrusionOk="0">
                  <a:moveTo>
                    <a:pt x="12971" y="0"/>
                  </a:moveTo>
                  <a:lnTo>
                    <a:pt x="630" y="6658"/>
                  </a:lnTo>
                  <a:lnTo>
                    <a:pt x="1" y="8972"/>
                  </a:lnTo>
                  <a:lnTo>
                    <a:pt x="996" y="7165"/>
                  </a:lnTo>
                  <a:lnTo>
                    <a:pt x="12586" y="1116"/>
                  </a:lnTo>
                  <a:lnTo>
                    <a:pt x="15001" y="568"/>
                  </a:lnTo>
                  <a:lnTo>
                    <a:pt x="129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1674675" y="2483750"/>
              <a:ext cx="369450" cy="375550"/>
            </a:xfrm>
            <a:custGeom>
              <a:avLst/>
              <a:gdLst/>
              <a:ahLst/>
              <a:cxnLst/>
              <a:rect l="l" t="t" r="r" b="b"/>
              <a:pathLst>
                <a:path w="14778" h="15022" extrusionOk="0">
                  <a:moveTo>
                    <a:pt x="14777" y="1"/>
                  </a:moveTo>
                  <a:lnTo>
                    <a:pt x="12220" y="224"/>
                  </a:lnTo>
                  <a:lnTo>
                    <a:pt x="1" y="10454"/>
                  </a:lnTo>
                  <a:lnTo>
                    <a:pt x="731" y="15021"/>
                  </a:lnTo>
                  <a:lnTo>
                    <a:pt x="1198" y="10901"/>
                  </a:lnTo>
                  <a:lnTo>
                    <a:pt x="12382" y="1198"/>
                  </a:lnTo>
                  <a:lnTo>
                    <a:pt x="147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1355500" y="2851750"/>
              <a:ext cx="313125" cy="264300"/>
            </a:xfrm>
            <a:custGeom>
              <a:avLst/>
              <a:gdLst/>
              <a:ahLst/>
              <a:cxnLst/>
              <a:rect l="l" t="t" r="r" b="b"/>
              <a:pathLst>
                <a:path w="12525" h="10572" extrusionOk="0">
                  <a:moveTo>
                    <a:pt x="8238" y="0"/>
                  </a:moveTo>
                  <a:cubicBezTo>
                    <a:pt x="8024" y="0"/>
                    <a:pt x="7832" y="24"/>
                    <a:pt x="7673" y="78"/>
                  </a:cubicBezTo>
                  <a:cubicBezTo>
                    <a:pt x="6130" y="606"/>
                    <a:pt x="4385" y="1275"/>
                    <a:pt x="3979" y="1742"/>
                  </a:cubicBezTo>
                  <a:cubicBezTo>
                    <a:pt x="3207" y="2574"/>
                    <a:pt x="3045" y="4949"/>
                    <a:pt x="1726" y="6634"/>
                  </a:cubicBezTo>
                  <a:cubicBezTo>
                    <a:pt x="1482" y="6959"/>
                    <a:pt x="853" y="7730"/>
                    <a:pt x="0" y="8785"/>
                  </a:cubicBezTo>
                  <a:lnTo>
                    <a:pt x="528" y="10572"/>
                  </a:lnTo>
                  <a:lnTo>
                    <a:pt x="1401" y="8664"/>
                  </a:lnTo>
                  <a:cubicBezTo>
                    <a:pt x="1401" y="8664"/>
                    <a:pt x="4080" y="6269"/>
                    <a:pt x="4364" y="4726"/>
                  </a:cubicBezTo>
                  <a:cubicBezTo>
                    <a:pt x="4649" y="3183"/>
                    <a:pt x="5095" y="2716"/>
                    <a:pt x="6902" y="1539"/>
                  </a:cubicBezTo>
                  <a:cubicBezTo>
                    <a:pt x="7619" y="1072"/>
                    <a:pt x="8654" y="931"/>
                    <a:pt x="9641" y="931"/>
                  </a:cubicBezTo>
                  <a:cubicBezTo>
                    <a:pt x="11138" y="931"/>
                    <a:pt x="12524" y="1255"/>
                    <a:pt x="12524" y="1255"/>
                  </a:cubicBezTo>
                  <a:cubicBezTo>
                    <a:pt x="12524" y="1255"/>
                    <a:pt x="9794" y="0"/>
                    <a:pt x="8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1121050" y="3061225"/>
              <a:ext cx="247675" cy="295850"/>
            </a:xfrm>
            <a:custGeom>
              <a:avLst/>
              <a:gdLst/>
              <a:ahLst/>
              <a:cxnLst/>
              <a:rect l="l" t="t" r="r" b="b"/>
              <a:pathLst>
                <a:path w="9907" h="11834" extrusionOk="0">
                  <a:moveTo>
                    <a:pt x="9703" y="0"/>
                  </a:moveTo>
                  <a:cubicBezTo>
                    <a:pt x="9520" y="203"/>
                    <a:pt x="9338" y="447"/>
                    <a:pt x="9135" y="691"/>
                  </a:cubicBezTo>
                  <a:cubicBezTo>
                    <a:pt x="9196" y="1117"/>
                    <a:pt x="9236" y="1563"/>
                    <a:pt x="9236" y="2010"/>
                  </a:cubicBezTo>
                  <a:cubicBezTo>
                    <a:pt x="9236" y="6902"/>
                    <a:pt x="5380" y="10900"/>
                    <a:pt x="569" y="11144"/>
                  </a:cubicBezTo>
                  <a:cubicBezTo>
                    <a:pt x="366" y="11387"/>
                    <a:pt x="184" y="11611"/>
                    <a:pt x="1" y="11834"/>
                  </a:cubicBezTo>
                  <a:lnTo>
                    <a:pt x="82" y="11834"/>
                  </a:lnTo>
                  <a:cubicBezTo>
                    <a:pt x="5502" y="11834"/>
                    <a:pt x="9906" y="7429"/>
                    <a:pt x="9906" y="2010"/>
                  </a:cubicBezTo>
                  <a:cubicBezTo>
                    <a:pt x="9906" y="1320"/>
                    <a:pt x="9845" y="650"/>
                    <a:pt x="9703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1299675" y="3850300"/>
              <a:ext cx="98975" cy="436925"/>
            </a:xfrm>
            <a:custGeom>
              <a:avLst/>
              <a:gdLst/>
              <a:ahLst/>
              <a:cxnLst/>
              <a:rect l="l" t="t" r="r" b="b"/>
              <a:pathLst>
                <a:path w="3959" h="17477" extrusionOk="0">
                  <a:moveTo>
                    <a:pt x="2984" y="0"/>
                  </a:moveTo>
                  <a:lnTo>
                    <a:pt x="1" y="17476"/>
                  </a:lnTo>
                  <a:lnTo>
                    <a:pt x="3959" y="792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1387975" y="3826450"/>
              <a:ext cx="59400" cy="35550"/>
            </a:xfrm>
            <a:custGeom>
              <a:avLst/>
              <a:gdLst/>
              <a:ahLst/>
              <a:cxnLst/>
              <a:rect l="l" t="t" r="r" b="b"/>
              <a:pathLst>
                <a:path w="2376" h="1422" extrusionOk="0">
                  <a:moveTo>
                    <a:pt x="975" y="0"/>
                  </a:moveTo>
                  <a:lnTo>
                    <a:pt x="0" y="609"/>
                  </a:lnTo>
                  <a:lnTo>
                    <a:pt x="975" y="1421"/>
                  </a:lnTo>
                  <a:lnTo>
                    <a:pt x="2375" y="954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1506200" y="2736975"/>
              <a:ext cx="131450" cy="102025"/>
            </a:xfrm>
            <a:custGeom>
              <a:avLst/>
              <a:gdLst/>
              <a:ahLst/>
              <a:cxnLst/>
              <a:rect l="l" t="t" r="r" b="b"/>
              <a:pathLst>
                <a:path w="5258" h="4081" extrusionOk="0">
                  <a:moveTo>
                    <a:pt x="4974" y="0"/>
                  </a:moveTo>
                  <a:cubicBezTo>
                    <a:pt x="2497" y="0"/>
                    <a:pt x="468" y="1746"/>
                    <a:pt x="1" y="4080"/>
                  </a:cubicBezTo>
                  <a:cubicBezTo>
                    <a:pt x="853" y="2192"/>
                    <a:pt x="2761" y="873"/>
                    <a:pt x="4974" y="873"/>
                  </a:cubicBezTo>
                  <a:lnTo>
                    <a:pt x="5055" y="873"/>
                  </a:lnTo>
                  <a:lnTo>
                    <a:pt x="5258" y="21"/>
                  </a:lnTo>
                  <a:cubicBezTo>
                    <a:pt x="5156" y="0"/>
                    <a:pt x="5075" y="0"/>
                    <a:pt x="4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1038350" y="3368725"/>
              <a:ext cx="97950" cy="188300"/>
            </a:xfrm>
            <a:custGeom>
              <a:avLst/>
              <a:gdLst/>
              <a:ahLst/>
              <a:cxnLst/>
              <a:rect l="l" t="t" r="r" b="b"/>
              <a:pathLst>
                <a:path w="3918" h="7532" extrusionOk="0">
                  <a:moveTo>
                    <a:pt x="2923" y="1"/>
                  </a:moveTo>
                  <a:lnTo>
                    <a:pt x="0" y="3553"/>
                  </a:lnTo>
                  <a:lnTo>
                    <a:pt x="427" y="7531"/>
                  </a:lnTo>
                  <a:lnTo>
                    <a:pt x="873" y="3979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411650" y="3545825"/>
              <a:ext cx="626725" cy="879425"/>
            </a:xfrm>
            <a:custGeom>
              <a:avLst/>
              <a:gdLst/>
              <a:ahLst/>
              <a:cxnLst/>
              <a:rect l="l" t="t" r="r" b="b"/>
              <a:pathLst>
                <a:path w="25069" h="35177" extrusionOk="0">
                  <a:moveTo>
                    <a:pt x="23242" y="1"/>
                  </a:moveTo>
                  <a:lnTo>
                    <a:pt x="1" y="35176"/>
                  </a:lnTo>
                  <a:lnTo>
                    <a:pt x="25068" y="1462"/>
                  </a:lnTo>
                  <a:lnTo>
                    <a:pt x="232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2167900" y="2926925"/>
              <a:ext cx="320225" cy="141425"/>
            </a:xfrm>
            <a:custGeom>
              <a:avLst/>
              <a:gdLst/>
              <a:ahLst/>
              <a:cxnLst/>
              <a:rect l="l" t="t" r="r" b="b"/>
              <a:pathLst>
                <a:path w="12809" h="5657" extrusionOk="0">
                  <a:moveTo>
                    <a:pt x="10957" y="1"/>
                  </a:moveTo>
                  <a:cubicBezTo>
                    <a:pt x="7302" y="1"/>
                    <a:pt x="1" y="4175"/>
                    <a:pt x="1" y="4175"/>
                  </a:cubicBezTo>
                  <a:lnTo>
                    <a:pt x="1" y="5657"/>
                  </a:lnTo>
                  <a:cubicBezTo>
                    <a:pt x="1" y="5657"/>
                    <a:pt x="407" y="4621"/>
                    <a:pt x="549" y="4439"/>
                  </a:cubicBezTo>
                  <a:cubicBezTo>
                    <a:pt x="691" y="4256"/>
                    <a:pt x="4629" y="2754"/>
                    <a:pt x="7673" y="1414"/>
                  </a:cubicBezTo>
                  <a:cubicBezTo>
                    <a:pt x="9231" y="719"/>
                    <a:pt x="10538" y="549"/>
                    <a:pt x="11444" y="549"/>
                  </a:cubicBezTo>
                  <a:cubicBezTo>
                    <a:pt x="12310" y="549"/>
                    <a:pt x="12809" y="704"/>
                    <a:pt x="12809" y="704"/>
                  </a:cubicBezTo>
                  <a:cubicBezTo>
                    <a:pt x="12667" y="562"/>
                    <a:pt x="12525" y="460"/>
                    <a:pt x="12362" y="339"/>
                  </a:cubicBezTo>
                  <a:cubicBezTo>
                    <a:pt x="12011" y="103"/>
                    <a:pt x="11528" y="1"/>
                    <a:pt x="10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1630525" y="3068325"/>
              <a:ext cx="516600" cy="251725"/>
            </a:xfrm>
            <a:custGeom>
              <a:avLst/>
              <a:gdLst/>
              <a:ahLst/>
              <a:cxnLst/>
              <a:rect l="l" t="t" r="r" b="b"/>
              <a:pathLst>
                <a:path w="20664" h="10069" extrusionOk="0">
                  <a:moveTo>
                    <a:pt x="19202" y="1"/>
                  </a:moveTo>
                  <a:lnTo>
                    <a:pt x="1" y="10068"/>
                  </a:lnTo>
                  <a:cubicBezTo>
                    <a:pt x="6" y="10068"/>
                    <a:pt x="11" y="10069"/>
                    <a:pt x="17" y="10069"/>
                  </a:cubicBezTo>
                  <a:cubicBezTo>
                    <a:pt x="1774" y="10069"/>
                    <a:pt x="19080" y="447"/>
                    <a:pt x="19080" y="447"/>
                  </a:cubicBezTo>
                  <a:lnTo>
                    <a:pt x="20664" y="447"/>
                  </a:lnTo>
                  <a:lnTo>
                    <a:pt x="20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2209000" y="2407125"/>
              <a:ext cx="280150" cy="199975"/>
            </a:xfrm>
            <a:custGeom>
              <a:avLst/>
              <a:gdLst/>
              <a:ahLst/>
              <a:cxnLst/>
              <a:rect l="l" t="t" r="r" b="b"/>
              <a:pathLst>
                <a:path w="11206" h="7999" extrusionOk="0">
                  <a:moveTo>
                    <a:pt x="11205" y="1"/>
                  </a:moveTo>
                  <a:lnTo>
                    <a:pt x="11205" y="1"/>
                  </a:lnTo>
                  <a:cubicBezTo>
                    <a:pt x="11144" y="21"/>
                    <a:pt x="11104" y="21"/>
                    <a:pt x="11104" y="21"/>
                  </a:cubicBezTo>
                  <a:lnTo>
                    <a:pt x="1" y="7917"/>
                  </a:lnTo>
                  <a:lnTo>
                    <a:pt x="508" y="7998"/>
                  </a:lnTo>
                  <a:lnTo>
                    <a:pt x="11104" y="833"/>
                  </a:lnTo>
                  <a:lnTo>
                    <a:pt x="112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1848225" y="2649700"/>
              <a:ext cx="293325" cy="340500"/>
            </a:xfrm>
            <a:custGeom>
              <a:avLst/>
              <a:gdLst/>
              <a:ahLst/>
              <a:cxnLst/>
              <a:rect l="l" t="t" r="r" b="b"/>
              <a:pathLst>
                <a:path w="11733" h="13620" extrusionOk="0">
                  <a:moveTo>
                    <a:pt x="11712" y="0"/>
                  </a:moveTo>
                  <a:lnTo>
                    <a:pt x="0" y="13620"/>
                  </a:lnTo>
                  <a:lnTo>
                    <a:pt x="569" y="13620"/>
                  </a:lnTo>
                  <a:lnTo>
                    <a:pt x="11732" y="1096"/>
                  </a:lnTo>
                  <a:lnTo>
                    <a:pt x="117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544425" y="2289925"/>
              <a:ext cx="241575" cy="107075"/>
            </a:xfrm>
            <a:custGeom>
              <a:avLst/>
              <a:gdLst/>
              <a:ahLst/>
              <a:cxnLst/>
              <a:rect l="l" t="t" r="r" b="b"/>
              <a:pathLst>
                <a:path w="9663" h="4283" extrusionOk="0">
                  <a:moveTo>
                    <a:pt x="9662" y="0"/>
                  </a:moveTo>
                  <a:lnTo>
                    <a:pt x="9662" y="0"/>
                  </a:lnTo>
                  <a:cubicBezTo>
                    <a:pt x="9622" y="20"/>
                    <a:pt x="8445" y="792"/>
                    <a:pt x="6354" y="1746"/>
                  </a:cubicBezTo>
                  <a:cubicBezTo>
                    <a:pt x="5055" y="2355"/>
                    <a:pt x="2091" y="3329"/>
                    <a:pt x="1" y="3999"/>
                  </a:cubicBezTo>
                  <a:lnTo>
                    <a:pt x="346" y="4283"/>
                  </a:lnTo>
                  <a:lnTo>
                    <a:pt x="6476" y="2233"/>
                  </a:lnTo>
                  <a:cubicBezTo>
                    <a:pt x="7754" y="1807"/>
                    <a:pt x="8850" y="1015"/>
                    <a:pt x="9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1984225" y="2412200"/>
              <a:ext cx="83750" cy="57875"/>
            </a:xfrm>
            <a:custGeom>
              <a:avLst/>
              <a:gdLst/>
              <a:ahLst/>
              <a:cxnLst/>
              <a:rect l="l" t="t" r="r" b="b"/>
              <a:pathLst>
                <a:path w="3350" h="2315" extrusionOk="0">
                  <a:moveTo>
                    <a:pt x="2476" y="1"/>
                  </a:moveTo>
                  <a:cubicBezTo>
                    <a:pt x="1157" y="1"/>
                    <a:pt x="81" y="1016"/>
                    <a:pt x="0" y="2315"/>
                  </a:cubicBezTo>
                  <a:cubicBezTo>
                    <a:pt x="284" y="1259"/>
                    <a:pt x="1259" y="488"/>
                    <a:pt x="2395" y="488"/>
                  </a:cubicBezTo>
                  <a:cubicBezTo>
                    <a:pt x="2659" y="488"/>
                    <a:pt x="2923" y="549"/>
                    <a:pt x="3167" y="630"/>
                  </a:cubicBezTo>
                  <a:lnTo>
                    <a:pt x="3349" y="163"/>
                  </a:lnTo>
                  <a:cubicBezTo>
                    <a:pt x="3065" y="62"/>
                    <a:pt x="2781" y="1"/>
                    <a:pt x="2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2407425" y="2199600"/>
              <a:ext cx="83750" cy="24875"/>
            </a:xfrm>
            <a:custGeom>
              <a:avLst/>
              <a:gdLst/>
              <a:ahLst/>
              <a:cxnLst/>
              <a:rect l="l" t="t" r="r" b="b"/>
              <a:pathLst>
                <a:path w="3350" h="995" extrusionOk="0">
                  <a:moveTo>
                    <a:pt x="1990" y="0"/>
                  </a:moveTo>
                  <a:cubicBezTo>
                    <a:pt x="1178" y="0"/>
                    <a:pt x="467" y="386"/>
                    <a:pt x="0" y="995"/>
                  </a:cubicBezTo>
                  <a:cubicBezTo>
                    <a:pt x="427" y="670"/>
                    <a:pt x="954" y="487"/>
                    <a:pt x="1543" y="487"/>
                  </a:cubicBezTo>
                  <a:cubicBezTo>
                    <a:pt x="2010" y="487"/>
                    <a:pt x="2456" y="609"/>
                    <a:pt x="2842" y="832"/>
                  </a:cubicBezTo>
                  <a:cubicBezTo>
                    <a:pt x="2984" y="711"/>
                    <a:pt x="3167" y="569"/>
                    <a:pt x="3349" y="406"/>
                  </a:cubicBezTo>
                  <a:cubicBezTo>
                    <a:pt x="2964" y="163"/>
                    <a:pt x="2497" y="0"/>
                    <a:pt x="1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2270925" y="3027725"/>
              <a:ext cx="237500" cy="223300"/>
            </a:xfrm>
            <a:custGeom>
              <a:avLst/>
              <a:gdLst/>
              <a:ahLst/>
              <a:cxnLst/>
              <a:rect l="l" t="t" r="r" b="b"/>
              <a:pathLst>
                <a:path w="9500" h="8932" extrusionOk="0">
                  <a:moveTo>
                    <a:pt x="9500" y="1"/>
                  </a:moveTo>
                  <a:cubicBezTo>
                    <a:pt x="9500" y="1"/>
                    <a:pt x="7957" y="2558"/>
                    <a:pt x="6090" y="4081"/>
                  </a:cubicBezTo>
                  <a:cubicBezTo>
                    <a:pt x="4243" y="5603"/>
                    <a:pt x="0" y="8627"/>
                    <a:pt x="0" y="8627"/>
                  </a:cubicBezTo>
                  <a:lnTo>
                    <a:pt x="508" y="8932"/>
                  </a:lnTo>
                  <a:cubicBezTo>
                    <a:pt x="508" y="8932"/>
                    <a:pt x="6211" y="4771"/>
                    <a:pt x="7795" y="3066"/>
                  </a:cubicBezTo>
                  <a:cubicBezTo>
                    <a:pt x="8505" y="2294"/>
                    <a:pt x="9215" y="1178"/>
                    <a:pt x="9500" y="21"/>
                  </a:cubicBezTo>
                  <a:cubicBezTo>
                    <a:pt x="9500" y="21"/>
                    <a:pt x="9500" y="1"/>
                    <a:pt x="9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2352100" y="3157650"/>
              <a:ext cx="206925" cy="158850"/>
            </a:xfrm>
            <a:custGeom>
              <a:avLst/>
              <a:gdLst/>
              <a:ahLst/>
              <a:cxnLst/>
              <a:rect l="l" t="t" r="r" b="b"/>
              <a:pathLst>
                <a:path w="8277" h="6354" extrusionOk="0">
                  <a:moveTo>
                    <a:pt x="8140" y="0"/>
                  </a:moveTo>
                  <a:cubicBezTo>
                    <a:pt x="8140" y="0"/>
                    <a:pt x="1056" y="5014"/>
                    <a:pt x="1" y="6353"/>
                  </a:cubicBezTo>
                  <a:cubicBezTo>
                    <a:pt x="2763" y="4292"/>
                    <a:pt x="7774" y="810"/>
                    <a:pt x="8128" y="810"/>
                  </a:cubicBezTo>
                  <a:cubicBezTo>
                    <a:pt x="8133" y="810"/>
                    <a:pt x="8137" y="811"/>
                    <a:pt x="8140" y="812"/>
                  </a:cubicBezTo>
                  <a:cubicBezTo>
                    <a:pt x="8147" y="814"/>
                    <a:pt x="8153" y="815"/>
                    <a:pt x="8159" y="815"/>
                  </a:cubicBezTo>
                  <a:cubicBezTo>
                    <a:pt x="8277" y="815"/>
                    <a:pt x="8218" y="426"/>
                    <a:pt x="8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38"/>
          <p:cNvGrpSpPr/>
          <p:nvPr/>
        </p:nvGrpSpPr>
        <p:grpSpPr>
          <a:xfrm>
            <a:off x="6779025" y="349504"/>
            <a:ext cx="913425" cy="370975"/>
            <a:chOff x="6514150" y="4420266"/>
            <a:chExt cx="913425" cy="370975"/>
          </a:xfrm>
        </p:grpSpPr>
        <p:sp>
          <p:nvSpPr>
            <p:cNvPr id="382" name="Google Shape;382;p38"/>
            <p:cNvSpPr/>
            <p:nvPr/>
          </p:nvSpPr>
          <p:spPr>
            <a:xfrm>
              <a:off x="6938875" y="4420266"/>
              <a:ext cx="488700" cy="370975"/>
            </a:xfrm>
            <a:custGeom>
              <a:avLst/>
              <a:gdLst/>
              <a:ahLst/>
              <a:cxnLst/>
              <a:rect l="l" t="t" r="r" b="b"/>
              <a:pathLst>
                <a:path w="19548" h="14839" extrusionOk="0">
                  <a:moveTo>
                    <a:pt x="8160" y="1"/>
                  </a:moveTo>
                  <a:lnTo>
                    <a:pt x="1" y="14838"/>
                  </a:lnTo>
                  <a:lnTo>
                    <a:pt x="11388" y="14838"/>
                  </a:lnTo>
                  <a:lnTo>
                    <a:pt x="19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6514150" y="4420266"/>
              <a:ext cx="488700" cy="370975"/>
            </a:xfrm>
            <a:custGeom>
              <a:avLst/>
              <a:gdLst/>
              <a:ahLst/>
              <a:cxnLst/>
              <a:rect l="l" t="t" r="r" b="b"/>
              <a:pathLst>
                <a:path w="19548" h="14839" extrusionOk="0">
                  <a:moveTo>
                    <a:pt x="8160" y="1"/>
                  </a:moveTo>
                  <a:lnTo>
                    <a:pt x="1" y="14838"/>
                  </a:lnTo>
                  <a:lnTo>
                    <a:pt x="11388" y="14838"/>
                  </a:lnTo>
                  <a:lnTo>
                    <a:pt x="19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38"/>
          <p:cNvSpPr/>
          <p:nvPr/>
        </p:nvSpPr>
        <p:spPr>
          <a:xfrm>
            <a:off x="2086350" y="823325"/>
            <a:ext cx="1270200" cy="1270200"/>
          </a:xfrm>
          <a:prstGeom prst="ellipse">
            <a:avLst/>
          </a:prstGeom>
          <a:solidFill>
            <a:srgbClr val="6E79E4">
              <a:alpha val="35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38"/>
          <p:cNvGrpSpPr/>
          <p:nvPr/>
        </p:nvGrpSpPr>
        <p:grpSpPr>
          <a:xfrm>
            <a:off x="3091863" y="1052012"/>
            <a:ext cx="537556" cy="136576"/>
            <a:chOff x="2641350" y="846250"/>
            <a:chExt cx="413600" cy="105075"/>
          </a:xfrm>
        </p:grpSpPr>
        <p:sp>
          <p:nvSpPr>
            <p:cNvPr id="386" name="Google Shape;386;p38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38"/>
          <p:cNvSpPr txBox="1">
            <a:spLocks noGrp="1"/>
          </p:cNvSpPr>
          <p:nvPr>
            <p:ph type="subTitle" idx="2"/>
          </p:nvPr>
        </p:nvSpPr>
        <p:spPr>
          <a:xfrm>
            <a:off x="727189" y="4279719"/>
            <a:ext cx="4412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dirty="0" err="1">
                <a:latin typeface="Georgia" panose="02040502050405020303" pitchFamily="18" charset="0"/>
              </a:rPr>
              <a:t>MoodleMoot</a:t>
            </a:r>
            <a:r>
              <a:rPr lang="fr-CA" sz="1800" dirty="0">
                <a:latin typeface="Georgia" panose="02040502050405020303" pitchFamily="18" charset="0"/>
              </a:rPr>
              <a:t> 2023 - Troyes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60ED230-93D5-A04A-AFF7-B6F788D5A4E2}"/>
              </a:ext>
            </a:extLst>
          </p:cNvPr>
          <p:cNvSpPr/>
          <p:nvPr/>
        </p:nvSpPr>
        <p:spPr>
          <a:xfrm>
            <a:off x="8005863" y="-117676"/>
            <a:ext cx="1246993" cy="645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E535CE9-5B63-8C4C-A3A7-F522E9B2B93F}"/>
              </a:ext>
            </a:extLst>
          </p:cNvPr>
          <p:cNvSpPr/>
          <p:nvPr/>
        </p:nvSpPr>
        <p:spPr>
          <a:xfrm>
            <a:off x="8441220" y="266303"/>
            <a:ext cx="1246993" cy="645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854A3F-60CA-3146-B725-6005E74D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institutions</a:t>
            </a:r>
          </a:p>
        </p:txBody>
      </p:sp>
      <p:pic>
        <p:nvPicPr>
          <p:cNvPr id="10244" name="Picture 4" descr="Gestion De Projet, Planification">
            <a:extLst>
              <a:ext uri="{FF2B5EF4-FFF2-40B4-BE49-F238E27FC236}">
                <a16:creationId xmlns:a16="http://schemas.microsoft.com/office/drawing/2014/main" id="{CD04A7EB-30FF-3242-AF80-DAD23AE92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72" y="1140157"/>
            <a:ext cx="5065333" cy="337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2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5FEBC8B-B66D-F14C-B09D-3EC27F7C9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956" y="2355754"/>
            <a:ext cx="695116" cy="695116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787DE8C-A59A-3340-AFC8-529F5275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enseignants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AA4E86-21C5-7C40-B07D-2383E2F74570}"/>
              </a:ext>
            </a:extLst>
          </p:cNvPr>
          <p:cNvSpPr txBox="1">
            <a:spLocks/>
          </p:cNvSpPr>
          <p:nvPr/>
        </p:nvSpPr>
        <p:spPr>
          <a:xfrm>
            <a:off x="308035" y="1120696"/>
            <a:ext cx="8272211" cy="316573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22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B32A6C5-C21C-6447-8D13-76974FE749E6}"/>
              </a:ext>
            </a:extLst>
          </p:cNvPr>
          <p:cNvSpPr/>
          <p:nvPr/>
        </p:nvSpPr>
        <p:spPr>
          <a:xfrm>
            <a:off x="3662882" y="1040142"/>
            <a:ext cx="3150570" cy="23622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39199E-973F-2448-95BD-DB6B1021DD64}"/>
              </a:ext>
            </a:extLst>
          </p:cNvPr>
          <p:cNvSpPr txBox="1"/>
          <p:nvPr/>
        </p:nvSpPr>
        <p:spPr>
          <a:xfrm>
            <a:off x="2031906" y="1730175"/>
            <a:ext cx="1630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Homo </a:t>
            </a:r>
            <a:r>
              <a:rPr lang="fr-FR" sz="2000" dirty="0" err="1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academicus</a:t>
            </a:r>
            <a:r>
              <a:rPr lang="fr-FR" sz="2000" dirty="0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 </a:t>
            </a:r>
            <a:r>
              <a:rPr lang="fr-FR" sz="1600" dirty="0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(Bourdieu, 1984)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180886-29C7-E44A-9325-2067752B391E}"/>
              </a:ext>
            </a:extLst>
          </p:cNvPr>
          <p:cNvSpPr txBox="1"/>
          <p:nvPr/>
        </p:nvSpPr>
        <p:spPr>
          <a:xfrm>
            <a:off x="5007005" y="1747117"/>
            <a:ext cx="1570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Homo </a:t>
            </a:r>
            <a:r>
              <a:rPr lang="fr-FR" sz="2000" err="1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pedagogicus</a:t>
            </a:r>
            <a:r>
              <a:rPr lang="fr-FR" sz="2000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 </a:t>
            </a:r>
            <a:r>
              <a:rPr lang="fr-FR" sz="1600">
                <a:solidFill>
                  <a:schemeClr val="tx1"/>
                </a:solidFill>
                <a:latin typeface="Georgia" panose="02040502050405020303" pitchFamily="18" charset="0"/>
                <a:ea typeface="Calibri" charset="0"/>
                <a:cs typeface="Calibri" charset="0"/>
              </a:rPr>
              <a:t>(Bédard, 2017)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9FA9157-B2F9-7348-972C-C267599A85DD}"/>
              </a:ext>
            </a:extLst>
          </p:cNvPr>
          <p:cNvSpPr/>
          <p:nvPr/>
        </p:nvSpPr>
        <p:spPr>
          <a:xfrm>
            <a:off x="308034" y="828068"/>
            <a:ext cx="7664755" cy="3936056"/>
          </a:xfrm>
          <a:prstGeom prst="ellipse">
            <a:avLst/>
          </a:prstGeom>
          <a:noFill/>
          <a:ln w="635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6755114-89A8-C040-AD69-6C801D988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87" t="5520"/>
          <a:stretch/>
        </p:blipFill>
        <p:spPr>
          <a:xfrm>
            <a:off x="3894009" y="1730175"/>
            <a:ext cx="821570" cy="90878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6E7C685-8595-754F-BD91-107871A2B12E}"/>
              </a:ext>
            </a:extLst>
          </p:cNvPr>
          <p:cNvSpPr/>
          <p:nvPr/>
        </p:nvSpPr>
        <p:spPr>
          <a:xfrm>
            <a:off x="1762691" y="987552"/>
            <a:ext cx="3150570" cy="23622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4B7D87-7B53-DC4F-8F3D-545465CF9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75" y="1916389"/>
            <a:ext cx="635171" cy="8512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68ADEA2-0A69-C543-BFF3-894984ECA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503" y="3521282"/>
            <a:ext cx="641870" cy="7633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79DA50D-05DA-1541-944F-3989781C65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11" t="3258" r="20848" b="4538"/>
          <a:stretch/>
        </p:blipFill>
        <p:spPr>
          <a:xfrm>
            <a:off x="5104118" y="3550246"/>
            <a:ext cx="577451" cy="9130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957B0B5-AA3F-DC4F-973E-463DC4A451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979" y="3626941"/>
            <a:ext cx="817813" cy="72847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44DA47B-73A4-9D4A-9999-259205E70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175" y="3227803"/>
            <a:ext cx="771013" cy="7710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07A6F3-01BE-ED46-A980-A61B84A0D8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41" t="5443" r="21412" b="7776"/>
          <a:stretch/>
        </p:blipFill>
        <p:spPr>
          <a:xfrm>
            <a:off x="1428446" y="3030700"/>
            <a:ext cx="668490" cy="9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5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6B26AFE-5BD7-DF41-BA90-2257F603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équipes pédagogiques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8B8E5D-E886-1B4B-ADFD-0E35399F9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7"/>
          <a:stretch/>
        </p:blipFill>
        <p:spPr>
          <a:xfrm>
            <a:off x="316699" y="1132358"/>
            <a:ext cx="3100004" cy="18966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AE5D815-C847-814C-8492-EC39BC3AD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604" y="3029024"/>
            <a:ext cx="3591837" cy="15037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947A09-1311-C340-834B-97A5BD7E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41" y="965938"/>
            <a:ext cx="2067359" cy="29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8D3C75F-17A2-6B48-A80A-7E0657173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ingénieurs (techno)</a:t>
            </a:r>
            <a:r>
              <a:rPr lang="fr-FR" dirty="0" err="1"/>
              <a:t>pédagoqiues</a:t>
            </a:r>
            <a:endParaRPr lang="fr-FR" dirty="0"/>
          </a:p>
        </p:txBody>
      </p:sp>
      <p:pic>
        <p:nvPicPr>
          <p:cNvPr id="2050" name="Picture 2" descr="Aider, Utile, Conduire, Guider">
            <a:extLst>
              <a:ext uri="{FF2B5EF4-FFF2-40B4-BE49-F238E27FC236}">
                <a16:creationId xmlns:a16="http://schemas.microsoft.com/office/drawing/2014/main" id="{1CF88C23-8D43-574E-A496-8C16C132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88" y="1034628"/>
            <a:ext cx="5330849" cy="355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66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17BD205-319B-CF4F-99EA-5AD9913D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étudiants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E92AB0-4577-574D-AD43-31A4F66F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70" y="1070971"/>
            <a:ext cx="2892529" cy="347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7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3B859BB-3E78-A84E-8286-0345AB73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</a:t>
            </a:r>
          </a:p>
        </p:txBody>
      </p:sp>
      <p:pic>
        <p:nvPicPr>
          <p:cNvPr id="1028" name="Picture 4" descr="Version 4.2 de Moodle - E-learning Touch'">
            <a:extLst>
              <a:ext uri="{FF2B5EF4-FFF2-40B4-BE49-F238E27FC236}">
                <a16:creationId xmlns:a16="http://schemas.microsoft.com/office/drawing/2014/main" id="{FA3E7D24-1C2F-9E44-9E9D-D0ED6D741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43" y="156574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1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6"/>
          <p:cNvSpPr txBox="1">
            <a:spLocks noGrp="1"/>
          </p:cNvSpPr>
          <p:nvPr>
            <p:ph type="title"/>
          </p:nvPr>
        </p:nvSpPr>
        <p:spPr>
          <a:xfrm>
            <a:off x="1466013" y="3669519"/>
            <a:ext cx="6211974" cy="5924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Milieu </a:t>
            </a:r>
            <a:r>
              <a:rPr lang="en" err="1"/>
              <a:t>en</a:t>
            </a:r>
            <a:r>
              <a:rPr lang="en"/>
              <a:t> </a:t>
            </a:r>
            <a:r>
              <a:rPr lang="en" err="1"/>
              <a:t>mouvements</a:t>
            </a:r>
            <a:endParaRPr/>
          </a:p>
        </p:txBody>
      </p:sp>
      <p:grpSp>
        <p:nvGrpSpPr>
          <p:cNvPr id="965" name="Google Shape;965;p56"/>
          <p:cNvGrpSpPr/>
          <p:nvPr/>
        </p:nvGrpSpPr>
        <p:grpSpPr>
          <a:xfrm rot="-5400000">
            <a:off x="6884289" y="1494857"/>
            <a:ext cx="772605" cy="196301"/>
            <a:chOff x="2641350" y="846250"/>
            <a:chExt cx="413600" cy="105075"/>
          </a:xfrm>
        </p:grpSpPr>
        <p:sp>
          <p:nvSpPr>
            <p:cNvPr id="966" name="Google Shape;966;p56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56"/>
          <p:cNvGrpSpPr/>
          <p:nvPr/>
        </p:nvGrpSpPr>
        <p:grpSpPr>
          <a:xfrm>
            <a:off x="241063" y="3577054"/>
            <a:ext cx="3397850" cy="187275"/>
            <a:chOff x="-3237675" y="-1132050"/>
            <a:chExt cx="3397850" cy="187275"/>
          </a:xfrm>
        </p:grpSpPr>
        <p:sp>
          <p:nvSpPr>
            <p:cNvPr id="971" name="Google Shape;971;p56"/>
            <p:cNvSpPr/>
            <p:nvPr/>
          </p:nvSpPr>
          <p:spPr>
            <a:xfrm>
              <a:off x="-378750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4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6"/>
            <p:cNvSpPr/>
            <p:nvPr/>
          </p:nvSpPr>
          <p:spPr>
            <a:xfrm>
              <a:off x="297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4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6"/>
            <p:cNvSpPr/>
            <p:nvPr/>
          </p:nvSpPr>
          <p:spPr>
            <a:xfrm>
              <a:off x="-787250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4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6"/>
            <p:cNvSpPr/>
            <p:nvPr/>
          </p:nvSpPr>
          <p:spPr>
            <a:xfrm>
              <a:off x="-1195725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6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6"/>
            <p:cNvSpPr/>
            <p:nvPr/>
          </p:nvSpPr>
          <p:spPr>
            <a:xfrm>
              <a:off x="-16042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6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6"/>
            <p:cNvSpPr/>
            <p:nvPr/>
          </p:nvSpPr>
          <p:spPr>
            <a:xfrm>
              <a:off x="-20127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60" y="0"/>
                  </a:moveTo>
                  <a:lnTo>
                    <a:pt x="1" y="6800"/>
                  </a:lnTo>
                  <a:lnTo>
                    <a:pt x="117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6"/>
            <p:cNvSpPr/>
            <p:nvPr/>
          </p:nvSpPr>
          <p:spPr>
            <a:xfrm>
              <a:off x="-2421200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60" y="0"/>
                  </a:moveTo>
                  <a:lnTo>
                    <a:pt x="0" y="6800"/>
                  </a:lnTo>
                  <a:lnTo>
                    <a:pt x="117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6"/>
            <p:cNvSpPr/>
            <p:nvPr/>
          </p:nvSpPr>
          <p:spPr>
            <a:xfrm>
              <a:off x="-2829175" y="-1132050"/>
              <a:ext cx="129925" cy="187275"/>
            </a:xfrm>
            <a:custGeom>
              <a:avLst/>
              <a:gdLst/>
              <a:ahLst/>
              <a:cxnLst/>
              <a:rect l="l" t="t" r="r" b="b"/>
              <a:pathLst>
                <a:path w="5197" h="7491" extrusionOk="0">
                  <a:moveTo>
                    <a:pt x="4039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196" y="690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6"/>
            <p:cNvSpPr/>
            <p:nvPr/>
          </p:nvSpPr>
          <p:spPr>
            <a:xfrm>
              <a:off x="-3237675" y="-1132050"/>
              <a:ext cx="129925" cy="187275"/>
            </a:xfrm>
            <a:custGeom>
              <a:avLst/>
              <a:gdLst/>
              <a:ahLst/>
              <a:cxnLst/>
              <a:rect l="l" t="t" r="r" b="b"/>
              <a:pathLst>
                <a:path w="5197" h="7491" extrusionOk="0">
                  <a:moveTo>
                    <a:pt x="404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19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itre 2">
            <a:extLst>
              <a:ext uri="{FF2B5EF4-FFF2-40B4-BE49-F238E27FC236}">
                <a16:creationId xmlns:a16="http://schemas.microsoft.com/office/drawing/2014/main" id="{FBD325C4-3B50-864C-BA8B-408F80AD9B45}"/>
              </a:ext>
            </a:extLst>
          </p:cNvPr>
          <p:cNvSpPr txBox="1">
            <a:spLocks/>
          </p:cNvSpPr>
          <p:nvPr/>
        </p:nvSpPr>
        <p:spPr>
          <a:xfrm>
            <a:off x="0" y="4754"/>
            <a:ext cx="8424000" cy="70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3600" b="0" i="0" u="none" strike="noStrike" cap="none">
                <a:solidFill>
                  <a:schemeClr val="accent1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fr-FR" sz="4000" err="1"/>
              <a:t>Dystopie</a:t>
            </a:r>
            <a:r>
              <a:rPr lang="fr-FR" sz="4000"/>
              <a:t> parce que…</a:t>
            </a:r>
          </a:p>
        </p:txBody>
      </p:sp>
      <p:pic>
        <p:nvPicPr>
          <p:cNvPr id="3074" name="Picture 2" descr="Signer, Personnage, Un Avis, Sécurité">
            <a:extLst>
              <a:ext uri="{FF2B5EF4-FFF2-40B4-BE49-F238E27FC236}">
                <a16:creationId xmlns:a16="http://schemas.microsoft.com/office/drawing/2014/main" id="{308124A2-3B10-C443-B4A4-4C9FF6F22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22005" r="2806" b="11490"/>
          <a:stretch/>
        </p:blipFill>
        <p:spPr bwMode="auto">
          <a:xfrm>
            <a:off x="1775258" y="1122160"/>
            <a:ext cx="5607113" cy="263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8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67049DA-4179-CE44-AA89-67931A75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société en transformation</a:t>
            </a:r>
          </a:p>
        </p:txBody>
      </p:sp>
      <p:pic>
        <p:nvPicPr>
          <p:cNvPr id="4" name="Picture 2" descr="Sponsored image">
            <a:extLst>
              <a:ext uri="{FF2B5EF4-FFF2-40B4-BE49-F238E27FC236}">
                <a16:creationId xmlns:a16="http://schemas.microsoft.com/office/drawing/2014/main" id="{3F030503-F605-8F42-98AB-AF81AFBA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51" y="1238662"/>
            <a:ext cx="4761171" cy="317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764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67EB962-3496-3547-8CE4-AE76AE7E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Université en évolution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10A4B70-C5C8-4749-9F02-187898D33F07}"/>
              </a:ext>
            </a:extLst>
          </p:cNvPr>
          <p:cNvSpPr/>
          <p:nvPr/>
        </p:nvSpPr>
        <p:spPr>
          <a:xfrm>
            <a:off x="1006337" y="918882"/>
            <a:ext cx="3615968" cy="236220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latin typeface="Georgia" panose="02040502050405020303" pitchFamily="18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AE6A2DD-6537-4440-B6C8-7363C734D394}"/>
              </a:ext>
            </a:extLst>
          </p:cNvPr>
          <p:cNvSpPr/>
          <p:nvPr/>
        </p:nvSpPr>
        <p:spPr>
          <a:xfrm>
            <a:off x="3749600" y="918882"/>
            <a:ext cx="3615968" cy="236220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latin typeface="Georgia" panose="02040502050405020303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4470DE-7708-6844-8BC4-564D94C97F6A}"/>
              </a:ext>
            </a:extLst>
          </p:cNvPr>
          <p:cNvSpPr txBox="1"/>
          <p:nvPr/>
        </p:nvSpPr>
        <p:spPr>
          <a:xfrm>
            <a:off x="2370834" y="3662078"/>
            <a:ext cx="36068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>
                <a:latin typeface="Georgia" panose="02040502050405020303" pitchFamily="18" charset="0"/>
                <a:cs typeface="Calibri" panose="020F0502020204030204" pitchFamily="34" charset="0"/>
              </a:rPr>
              <a:t>Enseignement supérieur</a:t>
            </a:r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08F73D30-302C-B140-A943-E40DCAB62634}"/>
              </a:ext>
            </a:extLst>
          </p:cNvPr>
          <p:cNvSpPr/>
          <p:nvPr/>
        </p:nvSpPr>
        <p:spPr>
          <a:xfrm>
            <a:off x="4015378" y="2232959"/>
            <a:ext cx="317713" cy="13715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00">
              <a:latin typeface="Georgia" panose="02040502050405020303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47458D-0A98-C04F-9D7A-48EF3CFAF5AA}"/>
              </a:ext>
            </a:extLst>
          </p:cNvPr>
          <p:cNvSpPr txBox="1"/>
          <p:nvPr/>
        </p:nvSpPr>
        <p:spPr>
          <a:xfrm>
            <a:off x="1559408" y="1793989"/>
            <a:ext cx="1963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err="1">
                <a:latin typeface="Georgia" panose="02040502050405020303" pitchFamily="18" charset="0"/>
                <a:cs typeface="Calibri" panose="020F0502020204030204" pitchFamily="34" charset="0"/>
              </a:rPr>
              <a:t>Publish</a:t>
            </a:r>
            <a:r>
              <a:rPr lang="fr-FR" sz="2200"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br>
              <a:rPr lang="fr-FR" sz="2200"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fr-FR" sz="2200">
                <a:latin typeface="Georgia" panose="02040502050405020303" pitchFamily="18" charset="0"/>
                <a:cs typeface="Calibri" panose="020F0502020204030204" pitchFamily="34" charset="0"/>
              </a:rPr>
              <a:t>or </a:t>
            </a:r>
            <a:r>
              <a:rPr lang="fr-FR" sz="2200" err="1">
                <a:latin typeface="Georgia" panose="02040502050405020303" pitchFamily="18" charset="0"/>
                <a:cs typeface="Calibri" panose="020F0502020204030204" pitchFamily="34" charset="0"/>
              </a:rPr>
              <a:t>Perish</a:t>
            </a:r>
            <a:endParaRPr lang="fr-FR" sz="220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D0115B-8B14-CA4D-BFF3-D149FCC34573}"/>
              </a:ext>
            </a:extLst>
          </p:cNvPr>
          <p:cNvSpPr txBox="1"/>
          <p:nvPr/>
        </p:nvSpPr>
        <p:spPr>
          <a:xfrm>
            <a:off x="5069904" y="1799586"/>
            <a:ext cx="1435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err="1">
                <a:latin typeface="Georgia" panose="02040502050405020303" pitchFamily="18" charset="0"/>
                <a:cs typeface="Calibri" panose="020F0502020204030204" pitchFamily="34" charset="0"/>
              </a:rPr>
              <a:t>Demo</a:t>
            </a:r>
            <a:r>
              <a:rPr lang="fr-FR" sz="2200">
                <a:latin typeface="Georgia" panose="02040502050405020303" pitchFamily="18" charset="0"/>
                <a:cs typeface="Calibri" panose="020F0502020204030204" pitchFamily="34" charset="0"/>
              </a:rPr>
              <a:t> </a:t>
            </a:r>
            <a:br>
              <a:rPr lang="fr-FR" sz="2200">
                <a:latin typeface="Georgia" panose="02040502050405020303" pitchFamily="18" charset="0"/>
                <a:cs typeface="Calibri" panose="020F0502020204030204" pitchFamily="34" charset="0"/>
              </a:rPr>
            </a:br>
            <a:r>
              <a:rPr lang="fr-FR" sz="2200">
                <a:latin typeface="Georgia" panose="02040502050405020303" pitchFamily="18" charset="0"/>
                <a:cs typeface="Calibri" panose="020F0502020204030204" pitchFamily="34" charset="0"/>
              </a:rPr>
              <a:t>or Die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407855-6375-0D42-8653-1926662BF1BA}"/>
              </a:ext>
            </a:extLst>
          </p:cNvPr>
          <p:cNvSpPr txBox="1"/>
          <p:nvPr/>
        </p:nvSpPr>
        <p:spPr>
          <a:xfrm>
            <a:off x="301149" y="4533059"/>
            <a:ext cx="360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latin typeface="Georgia" panose="02040502050405020303" pitchFamily="18" charset="0"/>
              </a:rPr>
              <a:t>Adapté de </a:t>
            </a:r>
            <a:r>
              <a:rPr lang="fr-FR" sz="1600" err="1">
                <a:latin typeface="Georgia" panose="02040502050405020303" pitchFamily="18" charset="0"/>
              </a:rPr>
              <a:t>Ruano-Borbalan</a:t>
            </a:r>
            <a:r>
              <a:rPr lang="fr-FR" sz="1600">
                <a:latin typeface="Georgia" panose="02040502050405020303" pitchFamily="18" charset="0"/>
              </a:rPr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3361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9575DD0-77D4-2B47-AA08-9C62EE12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 rapport aux savoirs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666C7-4665-3B42-BEE3-5E9AA025A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87" y="1079500"/>
            <a:ext cx="4027873" cy="347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26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hy is the Banner to Hulk transformation, not Illustrated as much as it  used to be? - Quora">
            <a:extLst>
              <a:ext uri="{FF2B5EF4-FFF2-40B4-BE49-F238E27FC236}">
                <a16:creationId xmlns:a16="http://schemas.microsoft.com/office/drawing/2014/main" id="{A7694F75-28CD-1A4C-962A-FAE0A9CD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41" y="0"/>
            <a:ext cx="40147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DEE0EC-BC0D-BE41-8B07-D9833561232F}"/>
              </a:ext>
            </a:extLst>
          </p:cNvPr>
          <p:cNvSpPr/>
          <p:nvPr/>
        </p:nvSpPr>
        <p:spPr>
          <a:xfrm>
            <a:off x="7956531" y="-119744"/>
            <a:ext cx="1296326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520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ABF100C-215F-6643-8931-4730A98F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science en développement</a:t>
            </a:r>
          </a:p>
        </p:txBody>
      </p:sp>
      <p:pic>
        <p:nvPicPr>
          <p:cNvPr id="4" name="Picture 2" descr="Comme une poule pas de tête | La vie tout simplement">
            <a:extLst>
              <a:ext uri="{FF2B5EF4-FFF2-40B4-BE49-F238E27FC236}">
                <a16:creationId xmlns:a16="http://schemas.microsoft.com/office/drawing/2014/main" id="{C80CE5B4-DFF5-1148-B4F9-E1A187F1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16" y="1208185"/>
            <a:ext cx="3308350" cy="32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51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854A3F-60CA-3146-B725-6005E74D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institutions</a:t>
            </a: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1411B9D0-23AC-0A4C-B74D-A8F00435B2FB}"/>
              </a:ext>
            </a:extLst>
          </p:cNvPr>
          <p:cNvSpPr/>
          <p:nvPr/>
        </p:nvSpPr>
        <p:spPr>
          <a:xfrm>
            <a:off x="1025852" y="930372"/>
            <a:ext cx="2068655" cy="1152715"/>
          </a:xfrm>
          <a:custGeom>
            <a:avLst/>
            <a:gdLst>
              <a:gd name="connsiteX0" fmla="*/ 0 w 1921192"/>
              <a:gd name="connsiteY0" fmla="*/ 0 h 1152715"/>
              <a:gd name="connsiteX1" fmla="*/ 1921192 w 1921192"/>
              <a:gd name="connsiteY1" fmla="*/ 0 h 1152715"/>
              <a:gd name="connsiteX2" fmla="*/ 1921192 w 1921192"/>
              <a:gd name="connsiteY2" fmla="*/ 1152715 h 1152715"/>
              <a:gd name="connsiteX3" fmla="*/ 0 w 1921192"/>
              <a:gd name="connsiteY3" fmla="*/ 1152715 h 1152715"/>
              <a:gd name="connsiteX4" fmla="*/ 0 w 1921192"/>
              <a:gd name="connsiteY4" fmla="*/ 0 h 115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192" h="1152715">
                <a:moveTo>
                  <a:pt x="0" y="0"/>
                </a:moveTo>
                <a:lnTo>
                  <a:pt x="1921192" y="0"/>
                </a:lnTo>
                <a:lnTo>
                  <a:pt x="1921192" y="1152715"/>
                </a:lnTo>
                <a:lnTo>
                  <a:pt x="0" y="1152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Université </a:t>
            </a:r>
            <a:br>
              <a:rPr lang="fr-FR" sz="2000" kern="1200">
                <a:latin typeface="Georgia" panose="02040502050405020303" pitchFamily="18" charset="0"/>
              </a:rPr>
            </a:br>
            <a:r>
              <a:rPr lang="fr-FR" sz="2000" kern="1200">
                <a:latin typeface="Georgia" panose="02040502050405020303" pitchFamily="18" charset="0"/>
              </a:rPr>
              <a:t>service public</a:t>
            </a:r>
            <a:endParaRPr lang="fr-CA" sz="2000" kern="1200">
              <a:latin typeface="Georgia" panose="02040502050405020303" pitchFamily="18" charset="0"/>
            </a:endParaRPr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31223DE9-2037-034D-9A02-CAA938BDC243}"/>
              </a:ext>
            </a:extLst>
          </p:cNvPr>
          <p:cNvSpPr/>
          <p:nvPr/>
        </p:nvSpPr>
        <p:spPr>
          <a:xfrm>
            <a:off x="3139163" y="930372"/>
            <a:ext cx="2068655" cy="1152715"/>
          </a:xfrm>
          <a:custGeom>
            <a:avLst/>
            <a:gdLst>
              <a:gd name="connsiteX0" fmla="*/ 0 w 1921192"/>
              <a:gd name="connsiteY0" fmla="*/ 0 h 1152715"/>
              <a:gd name="connsiteX1" fmla="*/ 1921192 w 1921192"/>
              <a:gd name="connsiteY1" fmla="*/ 0 h 1152715"/>
              <a:gd name="connsiteX2" fmla="*/ 1921192 w 1921192"/>
              <a:gd name="connsiteY2" fmla="*/ 1152715 h 1152715"/>
              <a:gd name="connsiteX3" fmla="*/ 0 w 1921192"/>
              <a:gd name="connsiteY3" fmla="*/ 1152715 h 1152715"/>
              <a:gd name="connsiteX4" fmla="*/ 0 w 1921192"/>
              <a:gd name="connsiteY4" fmla="*/ 0 h 115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192" h="1152715">
                <a:moveTo>
                  <a:pt x="0" y="0"/>
                </a:moveTo>
                <a:lnTo>
                  <a:pt x="1921192" y="0"/>
                </a:lnTo>
                <a:lnTo>
                  <a:pt x="1921192" y="1152715"/>
                </a:lnTo>
                <a:lnTo>
                  <a:pt x="0" y="1152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Université </a:t>
            </a:r>
            <a:br>
              <a:rPr lang="fr-FR" sz="2000" kern="1200">
                <a:latin typeface="Georgia" panose="02040502050405020303" pitchFamily="18" charset="0"/>
              </a:rPr>
            </a:br>
            <a:r>
              <a:rPr lang="fr-FR" sz="2000" kern="1200">
                <a:latin typeface="Georgia" panose="02040502050405020303" pitchFamily="18" charset="0"/>
              </a:rPr>
              <a:t>marché</a:t>
            </a:r>
            <a:endParaRPr lang="fr-CA" sz="2000" kern="1200">
              <a:latin typeface="Georgia" panose="02040502050405020303" pitchFamily="18" charset="0"/>
            </a:endParaRP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B5DD347-A3A1-EF46-B69D-080C1217871F}"/>
              </a:ext>
            </a:extLst>
          </p:cNvPr>
          <p:cNvSpPr/>
          <p:nvPr/>
        </p:nvSpPr>
        <p:spPr>
          <a:xfrm>
            <a:off x="5252475" y="930372"/>
            <a:ext cx="2068655" cy="1152715"/>
          </a:xfrm>
          <a:custGeom>
            <a:avLst/>
            <a:gdLst>
              <a:gd name="connsiteX0" fmla="*/ 0 w 1921192"/>
              <a:gd name="connsiteY0" fmla="*/ 0 h 1152715"/>
              <a:gd name="connsiteX1" fmla="*/ 1921192 w 1921192"/>
              <a:gd name="connsiteY1" fmla="*/ 0 h 1152715"/>
              <a:gd name="connsiteX2" fmla="*/ 1921192 w 1921192"/>
              <a:gd name="connsiteY2" fmla="*/ 1152715 h 1152715"/>
              <a:gd name="connsiteX3" fmla="*/ 0 w 1921192"/>
              <a:gd name="connsiteY3" fmla="*/ 1152715 h 1152715"/>
              <a:gd name="connsiteX4" fmla="*/ 0 w 1921192"/>
              <a:gd name="connsiteY4" fmla="*/ 0 h 115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192" h="1152715">
                <a:moveTo>
                  <a:pt x="0" y="0"/>
                </a:moveTo>
                <a:lnTo>
                  <a:pt x="1921192" y="0"/>
                </a:lnTo>
                <a:lnTo>
                  <a:pt x="1921192" y="1152715"/>
                </a:lnTo>
                <a:lnTo>
                  <a:pt x="0" y="1152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Université    académique</a:t>
            </a:r>
            <a:endParaRPr lang="fr-CA" sz="2000" kern="1200">
              <a:latin typeface="Georgia" panose="02040502050405020303" pitchFamily="18" charset="0"/>
            </a:endParaRPr>
          </a:p>
        </p:txBody>
      </p:sp>
      <p:sp>
        <p:nvSpPr>
          <p:cNvPr id="9" name="Forme libre 8">
            <a:extLst>
              <a:ext uri="{FF2B5EF4-FFF2-40B4-BE49-F238E27FC236}">
                <a16:creationId xmlns:a16="http://schemas.microsoft.com/office/drawing/2014/main" id="{00DD7004-E627-EB4F-A221-001EFD0FC4CF}"/>
              </a:ext>
            </a:extLst>
          </p:cNvPr>
          <p:cNvSpPr/>
          <p:nvPr/>
        </p:nvSpPr>
        <p:spPr>
          <a:xfrm>
            <a:off x="4660179" y="3564903"/>
            <a:ext cx="2068655" cy="1152715"/>
          </a:xfrm>
          <a:custGeom>
            <a:avLst/>
            <a:gdLst>
              <a:gd name="connsiteX0" fmla="*/ 0 w 1921192"/>
              <a:gd name="connsiteY0" fmla="*/ 0 h 1152715"/>
              <a:gd name="connsiteX1" fmla="*/ 1921192 w 1921192"/>
              <a:gd name="connsiteY1" fmla="*/ 0 h 1152715"/>
              <a:gd name="connsiteX2" fmla="*/ 1921192 w 1921192"/>
              <a:gd name="connsiteY2" fmla="*/ 1152715 h 1152715"/>
              <a:gd name="connsiteX3" fmla="*/ 0 w 1921192"/>
              <a:gd name="connsiteY3" fmla="*/ 1152715 h 1152715"/>
              <a:gd name="connsiteX4" fmla="*/ 0 w 1921192"/>
              <a:gd name="connsiteY4" fmla="*/ 0 h 115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192" h="1152715">
                <a:moveTo>
                  <a:pt x="0" y="0"/>
                </a:moveTo>
                <a:lnTo>
                  <a:pt x="1921192" y="0"/>
                </a:lnTo>
                <a:lnTo>
                  <a:pt x="1921192" y="1152715"/>
                </a:lnTo>
                <a:lnTo>
                  <a:pt x="0" y="1152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Université entrepreneuriale</a:t>
            </a:r>
            <a:endParaRPr lang="fr-CA" sz="2000" kern="1200">
              <a:latin typeface="Georgia" panose="02040502050405020303" pitchFamily="18" charset="0"/>
            </a:endParaRP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7D895A2-8D53-BF44-B0B5-0176C1A452BB}"/>
              </a:ext>
            </a:extLst>
          </p:cNvPr>
          <p:cNvSpPr/>
          <p:nvPr/>
        </p:nvSpPr>
        <p:spPr>
          <a:xfrm>
            <a:off x="1023431" y="2244498"/>
            <a:ext cx="2068655" cy="1152715"/>
          </a:xfrm>
          <a:custGeom>
            <a:avLst/>
            <a:gdLst>
              <a:gd name="connsiteX0" fmla="*/ 0 w 1921192"/>
              <a:gd name="connsiteY0" fmla="*/ 0 h 1152715"/>
              <a:gd name="connsiteX1" fmla="*/ 1921192 w 1921192"/>
              <a:gd name="connsiteY1" fmla="*/ 0 h 1152715"/>
              <a:gd name="connsiteX2" fmla="*/ 1921192 w 1921192"/>
              <a:gd name="connsiteY2" fmla="*/ 1152715 h 1152715"/>
              <a:gd name="connsiteX3" fmla="*/ 0 w 1921192"/>
              <a:gd name="connsiteY3" fmla="*/ 1152715 h 1152715"/>
              <a:gd name="connsiteX4" fmla="*/ 0 w 1921192"/>
              <a:gd name="connsiteY4" fmla="*/ 0 h 115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192" h="1152715">
                <a:moveTo>
                  <a:pt x="0" y="0"/>
                </a:moveTo>
                <a:lnTo>
                  <a:pt x="1921192" y="0"/>
                </a:lnTo>
                <a:lnTo>
                  <a:pt x="1921192" y="1152715"/>
                </a:lnTo>
                <a:lnTo>
                  <a:pt x="0" y="1152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Université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politique</a:t>
            </a:r>
            <a:endParaRPr lang="fr-CA" sz="2000" kern="1200">
              <a:latin typeface="Georgia" panose="02040502050405020303" pitchFamily="18" charset="0"/>
            </a:endParaRPr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A1143C3E-52A6-454C-A067-AB66BD17445F}"/>
              </a:ext>
            </a:extLst>
          </p:cNvPr>
          <p:cNvSpPr/>
          <p:nvPr/>
        </p:nvSpPr>
        <p:spPr>
          <a:xfrm>
            <a:off x="3131306" y="2254734"/>
            <a:ext cx="2068655" cy="1152715"/>
          </a:xfrm>
          <a:custGeom>
            <a:avLst/>
            <a:gdLst>
              <a:gd name="connsiteX0" fmla="*/ 0 w 1921192"/>
              <a:gd name="connsiteY0" fmla="*/ 0 h 1152715"/>
              <a:gd name="connsiteX1" fmla="*/ 1921192 w 1921192"/>
              <a:gd name="connsiteY1" fmla="*/ 0 h 1152715"/>
              <a:gd name="connsiteX2" fmla="*/ 1921192 w 1921192"/>
              <a:gd name="connsiteY2" fmla="*/ 1152715 h 1152715"/>
              <a:gd name="connsiteX3" fmla="*/ 0 w 1921192"/>
              <a:gd name="connsiteY3" fmla="*/ 1152715 h 1152715"/>
              <a:gd name="connsiteX4" fmla="*/ 0 w 1921192"/>
              <a:gd name="connsiteY4" fmla="*/ 0 h 115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192" h="1152715">
                <a:moveTo>
                  <a:pt x="0" y="0"/>
                </a:moveTo>
                <a:lnTo>
                  <a:pt x="1921192" y="0"/>
                </a:lnTo>
                <a:lnTo>
                  <a:pt x="1921192" y="1152715"/>
                </a:lnTo>
                <a:lnTo>
                  <a:pt x="0" y="1152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Université </a:t>
            </a:r>
            <a:br>
              <a:rPr lang="fr-FR" sz="2000" kern="1200">
                <a:latin typeface="Georgia" panose="02040502050405020303" pitchFamily="18" charset="0"/>
              </a:rPr>
            </a:br>
            <a:r>
              <a:rPr lang="fr-FR" sz="2000" kern="1200">
                <a:latin typeface="Georgia" panose="02040502050405020303" pitchFamily="18" charset="0"/>
              </a:rPr>
              <a:t>apprenante</a:t>
            </a:r>
            <a:endParaRPr lang="fr-CA" sz="2000" kern="1200">
              <a:latin typeface="Georgia" panose="02040502050405020303" pitchFamily="18" charset="0"/>
            </a:endParaRPr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8FDCA77F-B905-4C4D-AA45-6B92E6FF50CD}"/>
              </a:ext>
            </a:extLst>
          </p:cNvPr>
          <p:cNvSpPr/>
          <p:nvPr/>
        </p:nvSpPr>
        <p:spPr>
          <a:xfrm>
            <a:off x="5244598" y="2244498"/>
            <a:ext cx="2068655" cy="1152715"/>
          </a:xfrm>
          <a:custGeom>
            <a:avLst/>
            <a:gdLst>
              <a:gd name="connsiteX0" fmla="*/ 0 w 1921192"/>
              <a:gd name="connsiteY0" fmla="*/ 0 h 1152715"/>
              <a:gd name="connsiteX1" fmla="*/ 1921192 w 1921192"/>
              <a:gd name="connsiteY1" fmla="*/ 0 h 1152715"/>
              <a:gd name="connsiteX2" fmla="*/ 1921192 w 1921192"/>
              <a:gd name="connsiteY2" fmla="*/ 1152715 h 1152715"/>
              <a:gd name="connsiteX3" fmla="*/ 0 w 1921192"/>
              <a:gd name="connsiteY3" fmla="*/ 1152715 h 1152715"/>
              <a:gd name="connsiteX4" fmla="*/ 0 w 1921192"/>
              <a:gd name="connsiteY4" fmla="*/ 0 h 115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192" h="1152715">
                <a:moveTo>
                  <a:pt x="0" y="0"/>
                </a:moveTo>
                <a:lnTo>
                  <a:pt x="1921192" y="0"/>
                </a:lnTo>
                <a:lnTo>
                  <a:pt x="1921192" y="1152715"/>
                </a:lnTo>
                <a:lnTo>
                  <a:pt x="0" y="115271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000" kern="1200">
                <a:latin typeface="Georgia" panose="02040502050405020303" pitchFamily="18" charset="0"/>
              </a:rPr>
              <a:t>Université </a:t>
            </a:r>
            <a:br>
              <a:rPr lang="fr-FR" sz="2000" kern="1200">
                <a:latin typeface="Georgia" panose="02040502050405020303" pitchFamily="18" charset="0"/>
              </a:rPr>
            </a:br>
            <a:r>
              <a:rPr lang="fr-FR" sz="2000" kern="1200">
                <a:latin typeface="Georgia" panose="02040502050405020303" pitchFamily="18" charset="0"/>
              </a:rPr>
              <a:t>milieu de vie</a:t>
            </a:r>
            <a:endParaRPr lang="fr-CA" sz="2000" kern="1200">
              <a:latin typeface="Georgia" panose="02040502050405020303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03E449-5796-F149-85AE-F5E0822CD15C}"/>
              </a:ext>
            </a:extLst>
          </p:cNvPr>
          <p:cNvSpPr txBox="1"/>
          <p:nvPr/>
        </p:nvSpPr>
        <p:spPr>
          <a:xfrm>
            <a:off x="301148" y="4533059"/>
            <a:ext cx="4042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latin typeface="Georgia" panose="02040502050405020303" pitchFamily="18" charset="0"/>
              </a:rPr>
              <a:t>Larouche, Savard,  </a:t>
            </a:r>
            <a:r>
              <a:rPr lang="fr-FR" sz="1600" err="1">
                <a:latin typeface="Georgia" panose="02040502050405020303" pitchFamily="18" charset="0"/>
              </a:rPr>
              <a:t>Héonet</a:t>
            </a:r>
            <a:r>
              <a:rPr lang="fr-FR" sz="1600">
                <a:latin typeface="Georgia" panose="02040502050405020303" pitchFamily="18" charset="0"/>
              </a:rPr>
              <a:t> </a:t>
            </a:r>
            <a:r>
              <a:rPr lang="fr-FR" sz="1600" err="1">
                <a:latin typeface="Georgia" panose="02040502050405020303" pitchFamily="18" charset="0"/>
              </a:rPr>
              <a:t>Moisset</a:t>
            </a:r>
            <a:r>
              <a:rPr lang="fr-FR" sz="1600">
                <a:latin typeface="Georgia" panose="02040502050405020303" pitchFamily="18" charset="0"/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624240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846FB54-36E6-B64B-A6C5-5160C61A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enseignants</a:t>
            </a:r>
          </a:p>
        </p:txBody>
      </p:sp>
      <p:pic>
        <p:nvPicPr>
          <p:cNvPr id="5" name="Espace réservé du contenu 3">
            <a:extLst>
              <a:ext uri="{FF2B5EF4-FFF2-40B4-BE49-F238E27FC236}">
                <a16:creationId xmlns:a16="http://schemas.microsoft.com/office/drawing/2014/main" id="{15208E3C-59C9-5242-953F-BB095200C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07" y="1257300"/>
            <a:ext cx="5863099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99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846FB54-36E6-B64B-A6C5-5160C61A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équipes pédagogiques</a:t>
            </a:r>
          </a:p>
        </p:txBody>
      </p:sp>
      <p:pic>
        <p:nvPicPr>
          <p:cNvPr id="4" name="Picture 2" descr="D:\Mes documents\IMAGES\PRO\Pédagogie\pedagogie_agitateur.jpg">
            <a:extLst>
              <a:ext uri="{FF2B5EF4-FFF2-40B4-BE49-F238E27FC236}">
                <a16:creationId xmlns:a16="http://schemas.microsoft.com/office/drawing/2014/main" id="{0271BFBE-A04F-2C4B-9F1B-6C9B72D3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70" y="970954"/>
            <a:ext cx="3646846" cy="36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588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8D3C75F-17A2-6B48-A80A-7E0657173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ingénieurs (techno)</a:t>
            </a:r>
            <a:r>
              <a:rPr lang="fr-FR" dirty="0" err="1"/>
              <a:t>pédagoqiues</a:t>
            </a:r>
            <a:endParaRPr lang="fr-FR" dirty="0"/>
          </a:p>
        </p:txBody>
      </p:sp>
      <p:pic>
        <p:nvPicPr>
          <p:cNvPr id="1026" name="Picture 2" descr="Magic, Évoquer, Magicien, Cylindre">
            <a:extLst>
              <a:ext uri="{FF2B5EF4-FFF2-40B4-BE49-F238E27FC236}">
                <a16:creationId xmlns:a16="http://schemas.microsoft.com/office/drawing/2014/main" id="{27AB4C1C-1B81-E84A-B82F-CC1647B0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44" y="1210654"/>
            <a:ext cx="5757693" cy="32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9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17BD205-319B-CF4F-99EA-5AD9913D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Des étudiants</a:t>
            </a:r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3BC0EAE9-8B52-E44B-84A8-FA5B01B76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256508"/>
            <a:ext cx="4329525" cy="31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3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3B859BB-3E78-A84E-8286-0345AB73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</a:t>
            </a:r>
          </a:p>
        </p:txBody>
      </p:sp>
      <p:pic>
        <p:nvPicPr>
          <p:cNvPr id="2050" name="Picture 2" descr="Femme, Portrait, Masque, Peur, Étonné">
            <a:extLst>
              <a:ext uri="{FF2B5EF4-FFF2-40B4-BE49-F238E27FC236}">
                <a16:creationId xmlns:a16="http://schemas.microsoft.com/office/drawing/2014/main" id="{0B7B7183-CAFC-5748-87DB-0ED252DB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755" y="881291"/>
            <a:ext cx="2570480" cy="385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442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EE0EC-BC0D-BE41-8B07-D9833561232F}"/>
              </a:ext>
            </a:extLst>
          </p:cNvPr>
          <p:cNvSpPr/>
          <p:nvPr/>
        </p:nvSpPr>
        <p:spPr>
          <a:xfrm>
            <a:off x="7847674" y="0"/>
            <a:ext cx="1296326" cy="51239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266" name="Picture 2" descr="Un Homme De Bande Dessinée Coincé Entre Deux Murs Banque D'Images Et Photos  Libres De Droits. Image 52579264.">
            <a:extLst>
              <a:ext uri="{FF2B5EF4-FFF2-40B4-BE49-F238E27FC236}">
                <a16:creationId xmlns:a16="http://schemas.microsoft.com/office/drawing/2014/main" id="{F71995A8-EC48-1843-B078-CBB29883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305351"/>
            <a:ext cx="7404100" cy="350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2">
            <a:extLst>
              <a:ext uri="{FF2B5EF4-FFF2-40B4-BE49-F238E27FC236}">
                <a16:creationId xmlns:a16="http://schemas.microsoft.com/office/drawing/2014/main" id="{FD5B0C3A-9E6D-2243-8790-3B525E604D23}"/>
              </a:ext>
            </a:extLst>
          </p:cNvPr>
          <p:cNvSpPr txBox="1">
            <a:spLocks/>
          </p:cNvSpPr>
          <p:nvPr/>
        </p:nvSpPr>
        <p:spPr>
          <a:xfrm>
            <a:off x="1841500" y="406400"/>
            <a:ext cx="7302500" cy="70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3600" b="0" i="0" u="none" strike="noStrike" cap="none">
                <a:solidFill>
                  <a:schemeClr val="accent1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fr-FR" sz="4000"/>
              <a:t>Entre utopie et </a:t>
            </a:r>
            <a:r>
              <a:rPr lang="fr-FR" sz="4000" err="1"/>
              <a:t>dystopie</a:t>
            </a:r>
            <a:endParaRPr lang="fr-FR" sz="4000"/>
          </a:p>
        </p:txBody>
      </p:sp>
      <p:pic>
        <p:nvPicPr>
          <p:cNvPr id="11268" name="Picture 4" descr="Balle, Plage, Content, Océan, Rose">
            <a:extLst>
              <a:ext uri="{FF2B5EF4-FFF2-40B4-BE49-F238E27FC236}">
                <a16:creationId xmlns:a16="http://schemas.microsoft.com/office/drawing/2014/main" id="{40F7A69C-6A39-A747-B7B4-4939E47D9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6" t="42469" r="27430" b="14815"/>
          <a:stretch/>
        </p:blipFill>
        <p:spPr bwMode="auto">
          <a:xfrm>
            <a:off x="4521200" y="1993900"/>
            <a:ext cx="1228891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340CFFE-F025-6647-BD0F-10376EF1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Travailler en équipe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B403D0-D277-0147-8A48-6EF2FDF4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183" y="995698"/>
            <a:ext cx="4026090" cy="36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65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10B8974-E46B-C74B-9498-3940E2D47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Penser un alignement </a:t>
            </a:r>
            <a:r>
              <a:rPr lang="fr-FR" err="1"/>
              <a:t>pédagonumérique</a:t>
            </a:r>
            <a:endParaRPr lang="fr-FR"/>
          </a:p>
        </p:txBody>
      </p:sp>
      <p:pic>
        <p:nvPicPr>
          <p:cNvPr id="4" name="Espace réservé du contenu 13">
            <a:extLst>
              <a:ext uri="{FF2B5EF4-FFF2-40B4-BE49-F238E27FC236}">
                <a16:creationId xmlns:a16="http://schemas.microsoft.com/office/drawing/2014/main" id="{3D6FB9A8-D3B2-C141-B7F6-3650CB60B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015166" y="956511"/>
            <a:ext cx="4326129" cy="37201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3E51552-8BCA-A049-AB64-4B18F0636074}"/>
              </a:ext>
            </a:extLst>
          </p:cNvPr>
          <p:cNvSpPr txBox="1"/>
          <p:nvPr/>
        </p:nvSpPr>
        <p:spPr>
          <a:xfrm>
            <a:off x="3201610" y="2532477"/>
            <a:ext cx="1956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50" dirty="0"/>
              <a:t>Apprentissages </a:t>
            </a:r>
            <a:br>
              <a:rPr lang="fr-FR" sz="1650" dirty="0"/>
            </a:br>
            <a:r>
              <a:rPr lang="fr-FR" sz="1650" dirty="0"/>
              <a:t>des étudiants</a:t>
            </a:r>
          </a:p>
        </p:txBody>
      </p:sp>
    </p:spTree>
    <p:extLst>
      <p:ext uri="{BB962C8B-B14F-4D97-AF65-F5344CB8AC3E}">
        <p14:creationId xmlns:p14="http://schemas.microsoft.com/office/powerpoint/2010/main" val="286480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AD263A9D-FC1F-6F46-AC30-0033600FEF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Tandis qu’une utopie présente un monde idéal – du moins, du point de vue de l’</a:t>
            </a:r>
            <a:r>
              <a:rPr lang="fr-FR" dirty="0" err="1"/>
              <a:t>auteur.rice</a:t>
            </a:r>
            <a:r>
              <a:rPr lang="fr-FR" dirty="0"/>
              <a:t> –, la </a:t>
            </a:r>
            <a:r>
              <a:rPr lang="fr-FR" dirty="0" err="1"/>
              <a:t>dystopie</a:t>
            </a:r>
            <a:r>
              <a:rPr lang="fr-FR" dirty="0"/>
              <a:t> présente un avenir sombre ou parfois même une utopie qui vire au cauchemar. </a:t>
            </a:r>
            <a:r>
              <a:rPr lang="fr-FR" sz="1600" dirty="0"/>
              <a:t>(Google)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CF235F-9A79-B44C-BAD2-AACF9B66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755"/>
            <a:ext cx="7704000" cy="572700"/>
          </a:xfrm>
        </p:spPr>
        <p:txBody>
          <a:bodyPr/>
          <a:lstStyle/>
          <a:p>
            <a:r>
              <a:rPr lang="fr-FR" sz="3200">
                <a:latin typeface="Georgia" panose="02040502050405020303" pitchFamily="18" charset="0"/>
              </a:rPr>
              <a:t>Utopie vs </a:t>
            </a:r>
            <a:r>
              <a:rPr lang="fr-FR" sz="3200" err="1">
                <a:latin typeface="Georgia" panose="02040502050405020303" pitchFamily="18" charset="0"/>
              </a:rPr>
              <a:t>dystopie</a:t>
            </a:r>
            <a:endParaRPr lang="fr-FR" sz="3200">
              <a:latin typeface="Georgia" panose="02040502050405020303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2DD8ECF-8A5F-A140-A363-D7D7B4124CA8}"/>
              </a:ext>
            </a:extLst>
          </p:cNvPr>
          <p:cNvSpPr txBox="1"/>
          <p:nvPr/>
        </p:nvSpPr>
        <p:spPr>
          <a:xfrm>
            <a:off x="6883398" y="4894992"/>
            <a:ext cx="2302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err="1">
                <a:solidFill>
                  <a:schemeClr val="bg1"/>
                </a:solidFill>
                <a:latin typeface="Georgia" panose="02040502050405020303" pitchFamily="18" charset="0"/>
              </a:rPr>
              <a:t>Lison</a:t>
            </a:r>
            <a:r>
              <a:rPr lang="fr-FR" sz="1200">
                <a:solidFill>
                  <a:schemeClr val="bg1"/>
                </a:solidFill>
                <a:latin typeface="Georgia" panose="02040502050405020303" pitchFamily="18" charset="0"/>
              </a:rPr>
              <a:t> (2023) - </a:t>
            </a:r>
            <a:r>
              <a:rPr lang="fr-FR" sz="1200" err="1">
                <a:solidFill>
                  <a:schemeClr val="bg1"/>
                </a:solidFill>
                <a:latin typeface="Georgia" panose="02040502050405020303" pitchFamily="18" charset="0"/>
              </a:rPr>
              <a:t>MoodleMoot</a:t>
            </a:r>
            <a:endParaRPr lang="fr-FR" sz="120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2052" name="Picture 4" descr="Dr JEKYLL et Mr HYDE - Artefake">
            <a:extLst>
              <a:ext uri="{FF2B5EF4-FFF2-40B4-BE49-F238E27FC236}">
                <a16:creationId xmlns:a16="http://schemas.microsoft.com/office/drawing/2014/main" id="{093AC38E-B155-EA44-A333-CE42FAAC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00" y="2415028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3C830D-43DF-A143-9011-B7463C9F30F5}"/>
              </a:ext>
            </a:extLst>
          </p:cNvPr>
          <p:cNvSpPr/>
          <p:nvPr/>
        </p:nvSpPr>
        <p:spPr>
          <a:xfrm>
            <a:off x="8026799" y="-185056"/>
            <a:ext cx="1229469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26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6CB41D-E6D8-1546-A36C-CAA9065FB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Favoriser les compétences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82E91D-A599-5346-A751-6125C31B3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41875"/>
            <a:ext cx="7716600" cy="23548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52C2E51-6E26-EF49-8F81-FAB864FCB4B9}"/>
              </a:ext>
            </a:extLst>
          </p:cNvPr>
          <p:cNvSpPr txBox="1"/>
          <p:nvPr/>
        </p:nvSpPr>
        <p:spPr>
          <a:xfrm>
            <a:off x="250349" y="3758359"/>
            <a:ext cx="263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Georgia" panose="02040502050405020303" pitchFamily="18" charset="0"/>
              </a:rPr>
              <a:t>Fastrez</a:t>
            </a:r>
            <a:r>
              <a:rPr lang="fr-FR" sz="1600" dirty="0">
                <a:latin typeface="Georgia" panose="02040502050405020303" pitchFamily="18" charset="0"/>
              </a:rPr>
              <a:t> et De Smedt (2012)</a:t>
            </a:r>
          </a:p>
        </p:txBody>
      </p:sp>
    </p:spTree>
    <p:extLst>
      <p:ext uri="{BB962C8B-B14F-4D97-AF65-F5344CB8AC3E}">
        <p14:creationId xmlns:p14="http://schemas.microsoft.com/office/powerpoint/2010/main" val="192328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D5DF30B-89CB-FE4C-9371-7ABFB0BD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Varier les stratégies pédagogiques</a:t>
            </a:r>
          </a:p>
        </p:txBody>
      </p:sp>
      <p:pic>
        <p:nvPicPr>
          <p:cNvPr id="6" name="Google Shape;211;p35">
            <a:extLst>
              <a:ext uri="{FF2B5EF4-FFF2-40B4-BE49-F238E27FC236}">
                <a16:creationId xmlns:a16="http://schemas.microsoft.com/office/drawing/2014/main" id="{36406D94-53A1-794B-A79D-C502B912B317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3325" b="6283"/>
          <a:stretch/>
        </p:blipFill>
        <p:spPr>
          <a:xfrm>
            <a:off x="300828" y="1106124"/>
            <a:ext cx="7716600" cy="32994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5B105A-750D-F84E-AAF1-A3B69EA34F40}"/>
              </a:ext>
            </a:extLst>
          </p:cNvPr>
          <p:cNvSpPr txBox="1"/>
          <p:nvPr/>
        </p:nvSpPr>
        <p:spPr>
          <a:xfrm>
            <a:off x="301149" y="4533059"/>
            <a:ext cx="360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latin typeface="Georgia" panose="02040502050405020303" pitchFamily="18" charset="0"/>
              </a:rPr>
              <a:t>Tremblay-</a:t>
            </a:r>
            <a:r>
              <a:rPr lang="fr-FR" sz="1600" err="1">
                <a:latin typeface="Georgia" panose="02040502050405020303" pitchFamily="18" charset="0"/>
              </a:rPr>
              <a:t>Wragg</a:t>
            </a:r>
            <a:r>
              <a:rPr lang="fr-FR" sz="1600">
                <a:latin typeface="Georgia" panose="02040502050405020303" pitchFamily="18" charset="0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1800377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D5DF30B-89CB-FE4C-9371-7ABFB0BDC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Varier les stratégies évaluatives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EA09B5-658E-E34B-AAA0-9BFE93585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14"/>
          <a:stretch/>
        </p:blipFill>
        <p:spPr>
          <a:xfrm>
            <a:off x="1104122" y="1023869"/>
            <a:ext cx="6145491" cy="356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83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A1F647C-E3AD-9D43-9756-9D13A884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Désacraliser les IA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E159A-C3E9-2545-B911-D254E1CF2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756" y="1017337"/>
            <a:ext cx="3111044" cy="206943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FC524E-F820-3B4C-91F0-A0D29D01C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9"/>
          <a:stretch/>
        </p:blipFill>
        <p:spPr>
          <a:xfrm>
            <a:off x="310200" y="1574800"/>
            <a:ext cx="4559300" cy="12325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F7A6C7-685D-D84B-8FB4-E24B744A5384}"/>
              </a:ext>
            </a:extLst>
          </p:cNvPr>
          <p:cNvSpPr txBox="1"/>
          <p:nvPr/>
        </p:nvSpPr>
        <p:spPr>
          <a:xfrm>
            <a:off x="352844" y="2807368"/>
            <a:ext cx="4605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>
                <a:latin typeface="Georgia" panose="02040502050405020303" pitchFamily="18" charset="0"/>
              </a:rPr>
              <a:t>ChapGPT</a:t>
            </a:r>
            <a:r>
              <a:rPr lang="fr-FR" sz="1600" dirty="0">
                <a:latin typeface="Georgia" panose="02040502050405020303" pitchFamily="18" charset="0"/>
              </a:rPr>
              <a:t> (2023)</a:t>
            </a:r>
          </a:p>
        </p:txBody>
      </p:sp>
    </p:spTree>
    <p:extLst>
      <p:ext uri="{BB962C8B-B14F-4D97-AF65-F5344CB8AC3E}">
        <p14:creationId xmlns:p14="http://schemas.microsoft.com/office/powerpoint/2010/main" val="426733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5C40C5B-60CD-B742-A547-31033D154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Documenter les pratiques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4787AF-2A90-EA4F-9407-3405EE413DD9}"/>
              </a:ext>
            </a:extLst>
          </p:cNvPr>
          <p:cNvSpPr txBox="1"/>
          <p:nvPr/>
        </p:nvSpPr>
        <p:spPr>
          <a:xfrm>
            <a:off x="301149" y="4533059"/>
            <a:ext cx="360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Georgia" panose="02040502050405020303" pitchFamily="18" charset="0"/>
              </a:rPr>
              <a:t>Lison</a:t>
            </a:r>
            <a:r>
              <a:rPr lang="fr-FR" sz="1600" dirty="0">
                <a:latin typeface="Georgia" panose="02040502050405020303" pitchFamily="18" charset="0"/>
              </a:rPr>
              <a:t> (2018)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8D07C28-797E-4E4E-94B7-BA526C75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97" y="766854"/>
            <a:ext cx="7534465" cy="377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84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1A559A1-337D-2E44-A762-8EEC72013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Influencer les pratiques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FD755-6A1E-8B4C-827C-D3924C8F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475010"/>
            <a:ext cx="7239000" cy="26647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5E3070-A643-8C41-ABAE-CD46B01E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3854099"/>
            <a:ext cx="1879600" cy="4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3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57166B7-6B81-E346-ACB9-2568D189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Articuler les activités</a:t>
            </a: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AEDFEC98-5EB0-454A-A3BB-35DD2D9B7A89}"/>
              </a:ext>
            </a:extLst>
          </p:cNvPr>
          <p:cNvSpPr/>
          <p:nvPr/>
        </p:nvSpPr>
        <p:spPr>
          <a:xfrm>
            <a:off x="3460849" y="1015950"/>
            <a:ext cx="2245518" cy="2245518"/>
          </a:xfrm>
          <a:custGeom>
            <a:avLst/>
            <a:gdLst>
              <a:gd name="connsiteX0" fmla="*/ 0 w 2245518"/>
              <a:gd name="connsiteY0" fmla="*/ 1122759 h 2245518"/>
              <a:gd name="connsiteX1" fmla="*/ 1122759 w 2245518"/>
              <a:gd name="connsiteY1" fmla="*/ 0 h 2245518"/>
              <a:gd name="connsiteX2" fmla="*/ 2245518 w 2245518"/>
              <a:gd name="connsiteY2" fmla="*/ 1122759 h 2245518"/>
              <a:gd name="connsiteX3" fmla="*/ 1122759 w 2245518"/>
              <a:gd name="connsiteY3" fmla="*/ 2245518 h 2245518"/>
              <a:gd name="connsiteX4" fmla="*/ 0 w 2245518"/>
              <a:gd name="connsiteY4" fmla="*/ 1122759 h 22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518" h="2245518">
                <a:moveTo>
                  <a:pt x="0" y="1122759"/>
                </a:moveTo>
                <a:cubicBezTo>
                  <a:pt x="0" y="502676"/>
                  <a:pt x="502676" y="0"/>
                  <a:pt x="1122759" y="0"/>
                </a:cubicBezTo>
                <a:cubicBezTo>
                  <a:pt x="1742842" y="0"/>
                  <a:pt x="2245518" y="502676"/>
                  <a:pt x="2245518" y="1122759"/>
                </a:cubicBezTo>
                <a:cubicBezTo>
                  <a:pt x="2245518" y="1742842"/>
                  <a:pt x="1742842" y="2245518"/>
                  <a:pt x="1122759" y="2245518"/>
                </a:cubicBezTo>
                <a:cubicBezTo>
                  <a:pt x="502676" y="2245518"/>
                  <a:pt x="0" y="1742842"/>
                  <a:pt x="0" y="11227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9403" tIns="392966" rIns="299402" bIns="84206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200" kern="1200" dirty="0">
                <a:latin typeface="Georgia" panose="02040502050405020303" pitchFamily="18" charset="0"/>
                <a:cs typeface="Calibri" panose="020F0502020204030204" pitchFamily="34" charset="0"/>
              </a:rPr>
              <a:t>Recherche</a:t>
            </a:r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C39C7783-64E5-1D47-AA2B-2D277C626F4A}"/>
              </a:ext>
            </a:extLst>
          </p:cNvPr>
          <p:cNvSpPr/>
          <p:nvPr/>
        </p:nvSpPr>
        <p:spPr>
          <a:xfrm>
            <a:off x="4271107" y="2419399"/>
            <a:ext cx="2245518" cy="2245518"/>
          </a:xfrm>
          <a:custGeom>
            <a:avLst/>
            <a:gdLst>
              <a:gd name="connsiteX0" fmla="*/ 0 w 2245518"/>
              <a:gd name="connsiteY0" fmla="*/ 1122759 h 2245518"/>
              <a:gd name="connsiteX1" fmla="*/ 1122759 w 2245518"/>
              <a:gd name="connsiteY1" fmla="*/ 0 h 2245518"/>
              <a:gd name="connsiteX2" fmla="*/ 2245518 w 2245518"/>
              <a:gd name="connsiteY2" fmla="*/ 1122759 h 2245518"/>
              <a:gd name="connsiteX3" fmla="*/ 1122759 w 2245518"/>
              <a:gd name="connsiteY3" fmla="*/ 2245518 h 2245518"/>
              <a:gd name="connsiteX4" fmla="*/ 0 w 2245518"/>
              <a:gd name="connsiteY4" fmla="*/ 1122759 h 22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518" h="2245518">
                <a:moveTo>
                  <a:pt x="0" y="1122759"/>
                </a:moveTo>
                <a:cubicBezTo>
                  <a:pt x="0" y="502676"/>
                  <a:pt x="502676" y="0"/>
                  <a:pt x="1122759" y="0"/>
                </a:cubicBezTo>
                <a:cubicBezTo>
                  <a:pt x="1742842" y="0"/>
                  <a:pt x="2245518" y="502676"/>
                  <a:pt x="2245518" y="1122759"/>
                </a:cubicBezTo>
                <a:cubicBezTo>
                  <a:pt x="2245518" y="1742842"/>
                  <a:pt x="1742842" y="2245518"/>
                  <a:pt x="1122759" y="2245518"/>
                </a:cubicBezTo>
                <a:cubicBezTo>
                  <a:pt x="502676" y="2245518"/>
                  <a:pt x="0" y="1742842"/>
                  <a:pt x="0" y="11227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-7043438"/>
              <a:satOff val="-19658"/>
              <a:lumOff val="22941"/>
              <a:alphaOff val="0"/>
            </a:schemeClr>
          </a:fillRef>
          <a:effectRef idx="0">
            <a:schemeClr val="accent3">
              <a:alpha val="50000"/>
              <a:hueOff val="-7043438"/>
              <a:satOff val="-19658"/>
              <a:lumOff val="22941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686755" tIns="580093" rIns="211452" bIns="43039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200" kern="1200">
                <a:latin typeface="Georgia" panose="02040502050405020303" pitchFamily="18" charset="0"/>
                <a:cs typeface="Calibri" panose="020F0502020204030204" pitchFamily="34" charset="0"/>
              </a:rPr>
              <a:t>Formation</a:t>
            </a: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A4603A7A-5C7D-D44C-85EB-30C3B07604AA}"/>
              </a:ext>
            </a:extLst>
          </p:cNvPr>
          <p:cNvSpPr/>
          <p:nvPr/>
        </p:nvSpPr>
        <p:spPr>
          <a:xfrm>
            <a:off x="2650591" y="2419399"/>
            <a:ext cx="2245518" cy="2245518"/>
          </a:xfrm>
          <a:custGeom>
            <a:avLst/>
            <a:gdLst>
              <a:gd name="connsiteX0" fmla="*/ 0 w 2245518"/>
              <a:gd name="connsiteY0" fmla="*/ 1122759 h 2245518"/>
              <a:gd name="connsiteX1" fmla="*/ 1122759 w 2245518"/>
              <a:gd name="connsiteY1" fmla="*/ 0 h 2245518"/>
              <a:gd name="connsiteX2" fmla="*/ 2245518 w 2245518"/>
              <a:gd name="connsiteY2" fmla="*/ 1122759 h 2245518"/>
              <a:gd name="connsiteX3" fmla="*/ 1122759 w 2245518"/>
              <a:gd name="connsiteY3" fmla="*/ 2245518 h 2245518"/>
              <a:gd name="connsiteX4" fmla="*/ 0 w 2245518"/>
              <a:gd name="connsiteY4" fmla="*/ 1122759 h 224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518" h="2245518">
                <a:moveTo>
                  <a:pt x="0" y="1122759"/>
                </a:moveTo>
                <a:cubicBezTo>
                  <a:pt x="0" y="502676"/>
                  <a:pt x="502676" y="0"/>
                  <a:pt x="1122759" y="0"/>
                </a:cubicBezTo>
                <a:cubicBezTo>
                  <a:pt x="1742842" y="0"/>
                  <a:pt x="2245518" y="502676"/>
                  <a:pt x="2245518" y="1122759"/>
                </a:cubicBezTo>
                <a:cubicBezTo>
                  <a:pt x="2245518" y="1742842"/>
                  <a:pt x="1742842" y="2245518"/>
                  <a:pt x="1122759" y="2245518"/>
                </a:cubicBezTo>
                <a:cubicBezTo>
                  <a:pt x="502676" y="2245518"/>
                  <a:pt x="0" y="1742842"/>
                  <a:pt x="0" y="1122759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-14086877"/>
              <a:satOff val="-39317"/>
              <a:lumOff val="45883"/>
              <a:alphaOff val="0"/>
            </a:schemeClr>
          </a:fillRef>
          <a:effectRef idx="0">
            <a:schemeClr val="accent3">
              <a:alpha val="50000"/>
              <a:hueOff val="-14086877"/>
              <a:satOff val="-39317"/>
              <a:lumOff val="45883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1453" tIns="580093" rIns="686754" bIns="430390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2200" kern="1200">
                <a:latin typeface="Georgia" panose="02040502050405020303" pitchFamily="18" charset="0"/>
                <a:cs typeface="Calibri" panose="020F0502020204030204" pitchFamily="34" charset="0"/>
              </a:rPr>
              <a:t>Pratique</a:t>
            </a:r>
          </a:p>
        </p:txBody>
      </p:sp>
    </p:spTree>
    <p:extLst>
      <p:ext uri="{BB962C8B-B14F-4D97-AF65-F5344CB8AC3E}">
        <p14:creationId xmlns:p14="http://schemas.microsoft.com/office/powerpoint/2010/main" val="22340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401211-EF3C-DF4B-B100-F8CFC235960D}"/>
              </a:ext>
            </a:extLst>
          </p:cNvPr>
          <p:cNvSpPr/>
          <p:nvPr/>
        </p:nvSpPr>
        <p:spPr>
          <a:xfrm rot="16200000">
            <a:off x="3972189" y="2428611"/>
            <a:ext cx="793223" cy="40386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DEE0EC-BC0D-BE41-8B07-D9833561232F}"/>
              </a:ext>
            </a:extLst>
          </p:cNvPr>
          <p:cNvSpPr/>
          <p:nvPr/>
        </p:nvSpPr>
        <p:spPr>
          <a:xfrm>
            <a:off x="7847674" y="0"/>
            <a:ext cx="1296326" cy="51239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Capture d’écran 2014-02-12 à 15.23.23.png">
            <a:extLst>
              <a:ext uri="{FF2B5EF4-FFF2-40B4-BE49-F238E27FC236}">
                <a16:creationId xmlns:a16="http://schemas.microsoft.com/office/drawing/2014/main" id="{6361B01C-160C-934F-9CED-3F3E98800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076" y="1529823"/>
            <a:ext cx="6613247" cy="33596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66746C-5757-FC43-AC45-77728CEB721E}"/>
              </a:ext>
            </a:extLst>
          </p:cNvPr>
          <p:cNvSpPr/>
          <p:nvPr/>
        </p:nvSpPr>
        <p:spPr>
          <a:xfrm rot="16200000">
            <a:off x="270137" y="-371738"/>
            <a:ext cx="793223" cy="23494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id="{FD5B0C3A-9E6D-2243-8790-3B525E604D23}"/>
              </a:ext>
            </a:extLst>
          </p:cNvPr>
          <p:cNvSpPr txBox="1">
            <a:spLocks/>
          </p:cNvSpPr>
          <p:nvPr/>
        </p:nvSpPr>
        <p:spPr>
          <a:xfrm>
            <a:off x="0" y="406400"/>
            <a:ext cx="9144000" cy="70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3600" b="0" i="0" u="none" strike="noStrike" cap="none">
                <a:solidFill>
                  <a:schemeClr val="accent1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fr-FR" sz="4000" dirty="0"/>
              <a:t>Numérique et enseignement de demain</a:t>
            </a:r>
          </a:p>
        </p:txBody>
      </p:sp>
      <p:grpSp>
        <p:nvGrpSpPr>
          <p:cNvPr id="8" name="Google Shape;258;p33">
            <a:extLst>
              <a:ext uri="{FF2B5EF4-FFF2-40B4-BE49-F238E27FC236}">
                <a16:creationId xmlns:a16="http://schemas.microsoft.com/office/drawing/2014/main" id="{E276EFF2-5EAF-1745-B323-4884913B9F9D}"/>
              </a:ext>
            </a:extLst>
          </p:cNvPr>
          <p:cNvGrpSpPr/>
          <p:nvPr/>
        </p:nvGrpSpPr>
        <p:grpSpPr>
          <a:xfrm>
            <a:off x="7687941" y="969287"/>
            <a:ext cx="2192659" cy="557097"/>
            <a:chOff x="2641350" y="846250"/>
            <a:chExt cx="413600" cy="105075"/>
          </a:xfrm>
        </p:grpSpPr>
        <p:sp>
          <p:nvSpPr>
            <p:cNvPr id="9" name="Google Shape;259;p33">
              <a:extLst>
                <a:ext uri="{FF2B5EF4-FFF2-40B4-BE49-F238E27FC236}">
                  <a16:creationId xmlns:a16="http://schemas.microsoft.com/office/drawing/2014/main" id="{6D59DE90-1860-4340-85E9-24CF31D5B947}"/>
                </a:ext>
              </a:extLst>
            </p:cNvPr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0;p33">
              <a:extLst>
                <a:ext uri="{FF2B5EF4-FFF2-40B4-BE49-F238E27FC236}">
                  <a16:creationId xmlns:a16="http://schemas.microsoft.com/office/drawing/2014/main" id="{9E8EE354-9874-5541-9EE2-E778128C448F}"/>
                </a:ext>
              </a:extLst>
            </p:cNvPr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61;p33">
              <a:extLst>
                <a:ext uri="{FF2B5EF4-FFF2-40B4-BE49-F238E27FC236}">
                  <a16:creationId xmlns:a16="http://schemas.microsoft.com/office/drawing/2014/main" id="{A1C42833-3AF9-7B44-8A2F-C930324034A6}"/>
                </a:ext>
              </a:extLst>
            </p:cNvPr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62;p33">
              <a:extLst>
                <a:ext uri="{FF2B5EF4-FFF2-40B4-BE49-F238E27FC236}">
                  <a16:creationId xmlns:a16="http://schemas.microsoft.com/office/drawing/2014/main" id="{83C20DD4-BA23-1842-B1B0-7C0B987EC346}"/>
                </a:ext>
              </a:extLst>
            </p:cNvPr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12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448F1A2C-44F3-5745-8D84-6A0503C7FC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Une utopie pour que ce ne soit pas…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1DC45A6-F94A-CF4F-A68D-C80EB21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et enseignement de demain</a:t>
            </a:r>
          </a:p>
        </p:txBody>
      </p:sp>
      <p:pic>
        <p:nvPicPr>
          <p:cNvPr id="4" name="Image 3" descr="Serdu_Lebrun.jpg">
            <a:extLst>
              <a:ext uri="{FF2B5EF4-FFF2-40B4-BE49-F238E27FC236}">
                <a16:creationId xmlns:a16="http://schemas.microsoft.com/office/drawing/2014/main" id="{F68A0EC9-0551-2243-A99F-ED77CD4FC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31" y="1385978"/>
            <a:ext cx="4587335" cy="292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448F1A2C-44F3-5745-8D84-6A0503C7FC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Une utopie pour que nous ne soyons pas…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1DC45A6-F94A-CF4F-A68D-C80EB21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et enseignement de demain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1C51F9-A68E-9245-BDAD-0835B770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925" y="1385978"/>
            <a:ext cx="2577019" cy="286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1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6"/>
          <p:cNvSpPr txBox="1">
            <a:spLocks noGrp="1"/>
          </p:cNvSpPr>
          <p:nvPr>
            <p:ph type="title"/>
          </p:nvPr>
        </p:nvSpPr>
        <p:spPr>
          <a:xfrm>
            <a:off x="1466013" y="3669519"/>
            <a:ext cx="6211974" cy="5924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Milieu </a:t>
            </a:r>
            <a:r>
              <a:rPr lang="en" err="1"/>
              <a:t>en</a:t>
            </a:r>
            <a:r>
              <a:rPr lang="en"/>
              <a:t> </a:t>
            </a:r>
            <a:r>
              <a:rPr lang="en" err="1"/>
              <a:t>mouvements</a:t>
            </a:r>
            <a:endParaRPr/>
          </a:p>
        </p:txBody>
      </p:sp>
      <p:grpSp>
        <p:nvGrpSpPr>
          <p:cNvPr id="965" name="Google Shape;965;p56"/>
          <p:cNvGrpSpPr/>
          <p:nvPr/>
        </p:nvGrpSpPr>
        <p:grpSpPr>
          <a:xfrm rot="-5400000">
            <a:off x="6884289" y="1494857"/>
            <a:ext cx="772605" cy="196301"/>
            <a:chOff x="2641350" y="846250"/>
            <a:chExt cx="413600" cy="105075"/>
          </a:xfrm>
        </p:grpSpPr>
        <p:sp>
          <p:nvSpPr>
            <p:cNvPr id="966" name="Google Shape;966;p56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0" name="Google Shape;970;p56"/>
          <p:cNvGrpSpPr/>
          <p:nvPr/>
        </p:nvGrpSpPr>
        <p:grpSpPr>
          <a:xfrm>
            <a:off x="241063" y="3577054"/>
            <a:ext cx="3397850" cy="187275"/>
            <a:chOff x="-3237675" y="-1132050"/>
            <a:chExt cx="3397850" cy="187275"/>
          </a:xfrm>
        </p:grpSpPr>
        <p:sp>
          <p:nvSpPr>
            <p:cNvPr id="971" name="Google Shape;971;p56"/>
            <p:cNvSpPr/>
            <p:nvPr/>
          </p:nvSpPr>
          <p:spPr>
            <a:xfrm>
              <a:off x="-378750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4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6"/>
            <p:cNvSpPr/>
            <p:nvPr/>
          </p:nvSpPr>
          <p:spPr>
            <a:xfrm>
              <a:off x="297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4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6"/>
            <p:cNvSpPr/>
            <p:nvPr/>
          </p:nvSpPr>
          <p:spPr>
            <a:xfrm>
              <a:off x="-787250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4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6"/>
            <p:cNvSpPr/>
            <p:nvPr/>
          </p:nvSpPr>
          <p:spPr>
            <a:xfrm>
              <a:off x="-1195725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6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6"/>
            <p:cNvSpPr/>
            <p:nvPr/>
          </p:nvSpPr>
          <p:spPr>
            <a:xfrm>
              <a:off x="-16042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60" y="0"/>
                  </a:moveTo>
                  <a:lnTo>
                    <a:pt x="1" y="6800"/>
                  </a:lnTo>
                  <a:lnTo>
                    <a:pt x="115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6"/>
            <p:cNvSpPr/>
            <p:nvPr/>
          </p:nvSpPr>
          <p:spPr>
            <a:xfrm>
              <a:off x="-2012725" y="-1132050"/>
              <a:ext cx="130450" cy="187275"/>
            </a:xfrm>
            <a:custGeom>
              <a:avLst/>
              <a:gdLst/>
              <a:ahLst/>
              <a:cxnLst/>
              <a:rect l="l" t="t" r="r" b="b"/>
              <a:pathLst>
                <a:path w="5218" h="7491" extrusionOk="0">
                  <a:moveTo>
                    <a:pt x="4060" y="0"/>
                  </a:moveTo>
                  <a:lnTo>
                    <a:pt x="1" y="6800"/>
                  </a:lnTo>
                  <a:lnTo>
                    <a:pt x="117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6"/>
            <p:cNvSpPr/>
            <p:nvPr/>
          </p:nvSpPr>
          <p:spPr>
            <a:xfrm>
              <a:off x="-2421200" y="-1132050"/>
              <a:ext cx="130425" cy="187275"/>
            </a:xfrm>
            <a:custGeom>
              <a:avLst/>
              <a:gdLst/>
              <a:ahLst/>
              <a:cxnLst/>
              <a:rect l="l" t="t" r="r" b="b"/>
              <a:pathLst>
                <a:path w="5217" h="7491" extrusionOk="0">
                  <a:moveTo>
                    <a:pt x="4060" y="0"/>
                  </a:moveTo>
                  <a:lnTo>
                    <a:pt x="0" y="6800"/>
                  </a:lnTo>
                  <a:lnTo>
                    <a:pt x="1178" y="7490"/>
                  </a:lnTo>
                  <a:lnTo>
                    <a:pt x="5217" y="690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6"/>
            <p:cNvSpPr/>
            <p:nvPr/>
          </p:nvSpPr>
          <p:spPr>
            <a:xfrm>
              <a:off x="-2829175" y="-1132050"/>
              <a:ext cx="129925" cy="187275"/>
            </a:xfrm>
            <a:custGeom>
              <a:avLst/>
              <a:gdLst/>
              <a:ahLst/>
              <a:cxnLst/>
              <a:rect l="l" t="t" r="r" b="b"/>
              <a:pathLst>
                <a:path w="5197" h="7491" extrusionOk="0">
                  <a:moveTo>
                    <a:pt x="4039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196" y="690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6"/>
            <p:cNvSpPr/>
            <p:nvPr/>
          </p:nvSpPr>
          <p:spPr>
            <a:xfrm>
              <a:off x="-3237675" y="-1132050"/>
              <a:ext cx="129925" cy="187275"/>
            </a:xfrm>
            <a:custGeom>
              <a:avLst/>
              <a:gdLst/>
              <a:ahLst/>
              <a:cxnLst/>
              <a:rect l="l" t="t" r="r" b="b"/>
              <a:pathLst>
                <a:path w="5197" h="7491" extrusionOk="0">
                  <a:moveTo>
                    <a:pt x="4040" y="0"/>
                  </a:moveTo>
                  <a:lnTo>
                    <a:pt x="0" y="6800"/>
                  </a:lnTo>
                  <a:lnTo>
                    <a:pt x="1157" y="7490"/>
                  </a:lnTo>
                  <a:lnTo>
                    <a:pt x="5197" y="690"/>
                  </a:lnTo>
                  <a:lnTo>
                    <a:pt x="4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D:\Mes documents\IMAGES\Pédagogie\Innover_Zèbre.jpg">
            <a:extLst>
              <a:ext uri="{FF2B5EF4-FFF2-40B4-BE49-F238E27FC236}">
                <a16:creationId xmlns:a16="http://schemas.microsoft.com/office/drawing/2014/main" id="{BA00F73B-03CF-FC43-ACAB-4FC1E0EB5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34" y="1044678"/>
            <a:ext cx="3175268" cy="24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re 2">
            <a:extLst>
              <a:ext uri="{FF2B5EF4-FFF2-40B4-BE49-F238E27FC236}">
                <a16:creationId xmlns:a16="http://schemas.microsoft.com/office/drawing/2014/main" id="{FBD325C4-3B50-864C-BA8B-408F80AD9B45}"/>
              </a:ext>
            </a:extLst>
          </p:cNvPr>
          <p:cNvSpPr txBox="1">
            <a:spLocks/>
          </p:cNvSpPr>
          <p:nvPr/>
        </p:nvSpPr>
        <p:spPr>
          <a:xfrm>
            <a:off x="0" y="4754"/>
            <a:ext cx="8424000" cy="704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3600" b="0" i="0" u="none" strike="noStrike" cap="none">
                <a:solidFill>
                  <a:schemeClr val="accent1"/>
                </a:solidFill>
                <a:latin typeface="Georgia" panose="02040502050405020303" pitchFamily="18" charset="0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fr-FR" sz="4000"/>
              <a:t>Utopie parce que…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18EDC17-F4E9-4E44-B68D-D60B7D472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Une utopie pour qu’ils ne deviennent pas…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1389A94-E634-2D42-AA76-DDD3D7518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et enseignement de demain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3CB427-C134-7E40-91FA-FF2267997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34" y="1380061"/>
            <a:ext cx="2847975" cy="16097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CA5644-0BBD-9C43-8CA0-8829A4AE3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152" y="1380062"/>
            <a:ext cx="2859916" cy="160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5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08CB4C98-79B7-BA42-936C-F8446CE5BF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Une utopie pour que ce ne soit plus…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80FC43B-4472-8541-949E-B5511EE80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Numérique et enseignement de demain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A93E6E5-25A7-C842-B3BE-3EBC00155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00"/>
          <a:stretch/>
        </p:blipFill>
        <p:spPr>
          <a:xfrm>
            <a:off x="2083966" y="1400782"/>
            <a:ext cx="4190332" cy="19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9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>
            <a:spLocks noGrp="1"/>
          </p:cNvSpPr>
          <p:nvPr>
            <p:ph type="ctrTitle"/>
          </p:nvPr>
        </p:nvSpPr>
        <p:spPr>
          <a:xfrm>
            <a:off x="4927623" y="1049127"/>
            <a:ext cx="3406040" cy="10062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4800" dirty="0">
                <a:latin typeface="Georgia" panose="02040502050405020303" pitchFamily="18" charset="0"/>
                <a:cs typeface="Calibri" panose="020F0502020204030204" pitchFamily="34" charset="0"/>
              </a:rPr>
              <a:t>Merci</a:t>
            </a:r>
            <a:endParaRPr sz="4800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300" name="Google Shape;300;p38"/>
          <p:cNvSpPr txBox="1">
            <a:spLocks noGrp="1"/>
          </p:cNvSpPr>
          <p:nvPr>
            <p:ph type="subTitle" idx="1"/>
          </p:nvPr>
        </p:nvSpPr>
        <p:spPr>
          <a:xfrm>
            <a:off x="2172422" y="2914884"/>
            <a:ext cx="6248163" cy="1271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Georgia" panose="02040502050405020303" pitchFamily="18" charset="0"/>
              </a:rPr>
              <a:t>Christelle </a:t>
            </a:r>
            <a:r>
              <a:rPr lang="en" sz="2200" dirty="0" err="1">
                <a:latin typeface="Georgia" panose="02040502050405020303" pitchFamily="18" charset="0"/>
              </a:rPr>
              <a:t>Lison</a:t>
            </a:r>
            <a:r>
              <a:rPr lang="en" sz="2000" b="0" dirty="0">
                <a:latin typeface="Georgia" panose="02040502050405020303" pitchFamily="18" charset="0"/>
              </a:rPr>
              <a:t>, PhD</a:t>
            </a:r>
            <a:br>
              <a:rPr lang="en" sz="2000" b="0" dirty="0">
                <a:latin typeface="Georgia" panose="02040502050405020303" pitchFamily="18" charset="0"/>
              </a:rPr>
            </a:br>
            <a:r>
              <a:rPr lang="en" sz="1800" b="0" dirty="0" err="1">
                <a:latin typeface="Georgia" panose="02040502050405020303" pitchFamily="18" charset="0"/>
              </a:rPr>
              <a:t>Professeure</a:t>
            </a:r>
            <a:r>
              <a:rPr lang="en" sz="1800" b="0" dirty="0">
                <a:latin typeface="Georgia" panose="02040502050405020303" pitchFamily="18" charset="0"/>
              </a:rPr>
              <a:t> </a:t>
            </a:r>
            <a:r>
              <a:rPr lang="en" sz="1800" b="0" dirty="0" err="1">
                <a:latin typeface="Georgia" panose="02040502050405020303" pitchFamily="18" charset="0"/>
              </a:rPr>
              <a:t>titulaire</a:t>
            </a:r>
            <a:r>
              <a:rPr lang="en" sz="1800" b="0" dirty="0">
                <a:latin typeface="Georgia" panose="02040502050405020303" pitchFamily="18" charset="0"/>
              </a:rPr>
              <a:t> </a:t>
            </a:r>
            <a:r>
              <a:rPr lang="en" sz="1800" b="0" dirty="0" err="1">
                <a:solidFill>
                  <a:srgbClr val="00B050"/>
                </a:solidFill>
                <a:latin typeface="Georgia" panose="02040502050405020303" pitchFamily="18" charset="0"/>
              </a:rPr>
              <a:t>Université</a:t>
            </a:r>
            <a:r>
              <a:rPr lang="en" sz="1800" b="0" dirty="0">
                <a:solidFill>
                  <a:srgbClr val="00B050"/>
                </a:solidFill>
                <a:latin typeface="Georgia" panose="02040502050405020303" pitchFamily="18" charset="0"/>
              </a:rPr>
              <a:t> de Sherbrooke</a:t>
            </a:r>
          </a:p>
          <a:p>
            <a:pPr marL="0" lvl="0" indent="0" algn="r"/>
            <a:r>
              <a:rPr lang="en" sz="1800" b="0" dirty="0">
                <a:solidFill>
                  <a:schemeClr val="tx1"/>
                </a:solidFill>
                <a:latin typeface="Georgia" panose="02040502050405020303" pitchFamily="18" charset="0"/>
              </a:rPr>
              <a:t>Co-</a:t>
            </a:r>
            <a:r>
              <a:rPr lang="en" sz="1800" b="0" dirty="0" err="1">
                <a:solidFill>
                  <a:schemeClr val="tx1"/>
                </a:solidFill>
                <a:latin typeface="Georgia" panose="02040502050405020303" pitchFamily="18" charset="0"/>
              </a:rPr>
              <a:t>titulaire</a:t>
            </a:r>
            <a:r>
              <a:rPr lang="en" sz="1800" b="0" dirty="0">
                <a:solidFill>
                  <a:schemeClr val="tx1"/>
                </a:solidFill>
                <a:latin typeface="Georgia" panose="02040502050405020303" pitchFamily="18" charset="0"/>
              </a:rPr>
              <a:t> de la </a:t>
            </a:r>
            <a:r>
              <a:rPr lang="en" sz="1800" b="0" dirty="0" err="1">
                <a:solidFill>
                  <a:srgbClr val="0070C0"/>
                </a:solidFill>
                <a:latin typeface="Georgia" panose="02040502050405020303" pitchFamily="18" charset="0"/>
              </a:rPr>
              <a:t>Chaire</a:t>
            </a:r>
            <a:r>
              <a:rPr lang="en" sz="1800" b="0" dirty="0">
                <a:solidFill>
                  <a:srgbClr val="0070C0"/>
                </a:solidFill>
                <a:latin typeface="Georgia" panose="02040502050405020303" pitchFamily="18" charset="0"/>
              </a:rPr>
              <a:t> Smart Campus Smart Cursus </a:t>
            </a:r>
            <a:r>
              <a:rPr lang="en" sz="1800" b="0" dirty="0">
                <a:solidFill>
                  <a:schemeClr val="tx1"/>
                </a:solidFill>
                <a:latin typeface="Georgia" panose="02040502050405020303" pitchFamily="18" charset="0"/>
              </a:rPr>
              <a:t>- UTT</a:t>
            </a:r>
            <a:endParaRPr sz="2000" b="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grpSp>
        <p:nvGrpSpPr>
          <p:cNvPr id="301" name="Google Shape;301;p38"/>
          <p:cNvGrpSpPr/>
          <p:nvPr/>
        </p:nvGrpSpPr>
        <p:grpSpPr>
          <a:xfrm>
            <a:off x="-717279" y="1417515"/>
            <a:ext cx="3692970" cy="3912200"/>
            <a:chOff x="411650" y="2156650"/>
            <a:chExt cx="2413075" cy="2556325"/>
          </a:xfrm>
        </p:grpSpPr>
        <p:sp>
          <p:nvSpPr>
            <p:cNvPr id="302" name="Google Shape;302;p38"/>
            <p:cNvSpPr/>
            <p:nvPr/>
          </p:nvSpPr>
          <p:spPr>
            <a:xfrm>
              <a:off x="1503675" y="2736975"/>
              <a:ext cx="253225" cy="253225"/>
            </a:xfrm>
            <a:custGeom>
              <a:avLst/>
              <a:gdLst/>
              <a:ahLst/>
              <a:cxnLst/>
              <a:rect l="l" t="t" r="r" b="b"/>
              <a:pathLst>
                <a:path w="10129" h="10129" extrusionOk="0">
                  <a:moveTo>
                    <a:pt x="5075" y="0"/>
                  </a:moveTo>
                  <a:cubicBezTo>
                    <a:pt x="2274" y="0"/>
                    <a:pt x="0" y="2274"/>
                    <a:pt x="0" y="5075"/>
                  </a:cubicBezTo>
                  <a:cubicBezTo>
                    <a:pt x="0" y="7855"/>
                    <a:pt x="2274" y="10129"/>
                    <a:pt x="5075" y="10129"/>
                  </a:cubicBezTo>
                  <a:cubicBezTo>
                    <a:pt x="7876" y="10129"/>
                    <a:pt x="10129" y="7855"/>
                    <a:pt x="10129" y="5075"/>
                  </a:cubicBezTo>
                  <a:cubicBezTo>
                    <a:pt x="10129" y="2274"/>
                    <a:pt x="7876" y="0"/>
                    <a:pt x="5075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1984225" y="2412200"/>
              <a:ext cx="123325" cy="123350"/>
            </a:xfrm>
            <a:custGeom>
              <a:avLst/>
              <a:gdLst/>
              <a:ahLst/>
              <a:cxnLst/>
              <a:rect l="l" t="t" r="r" b="b"/>
              <a:pathLst>
                <a:path w="4933" h="4934" extrusionOk="0">
                  <a:moveTo>
                    <a:pt x="2476" y="1"/>
                  </a:moveTo>
                  <a:cubicBezTo>
                    <a:pt x="1096" y="1"/>
                    <a:pt x="0" y="1097"/>
                    <a:pt x="0" y="2477"/>
                  </a:cubicBezTo>
                  <a:cubicBezTo>
                    <a:pt x="0" y="3837"/>
                    <a:pt x="1096" y="4933"/>
                    <a:pt x="2476" y="4933"/>
                  </a:cubicBezTo>
                  <a:cubicBezTo>
                    <a:pt x="3836" y="4933"/>
                    <a:pt x="4932" y="3837"/>
                    <a:pt x="4932" y="2477"/>
                  </a:cubicBezTo>
                  <a:cubicBezTo>
                    <a:pt x="4932" y="1097"/>
                    <a:pt x="3836" y="1"/>
                    <a:pt x="2476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2395250" y="2199600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4953" h="4953" extrusionOk="0">
                  <a:moveTo>
                    <a:pt x="2477" y="0"/>
                  </a:moveTo>
                  <a:cubicBezTo>
                    <a:pt x="1117" y="0"/>
                    <a:pt x="0" y="1117"/>
                    <a:pt x="0" y="2476"/>
                  </a:cubicBezTo>
                  <a:cubicBezTo>
                    <a:pt x="0" y="3836"/>
                    <a:pt x="1117" y="4953"/>
                    <a:pt x="2477" y="4953"/>
                  </a:cubicBezTo>
                  <a:cubicBezTo>
                    <a:pt x="3836" y="4953"/>
                    <a:pt x="4953" y="3836"/>
                    <a:pt x="4953" y="2476"/>
                  </a:cubicBezTo>
                  <a:cubicBezTo>
                    <a:pt x="4953" y="1117"/>
                    <a:pt x="3836" y="0"/>
                    <a:pt x="2477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2580975" y="3149000"/>
              <a:ext cx="109625" cy="109650"/>
            </a:xfrm>
            <a:custGeom>
              <a:avLst/>
              <a:gdLst/>
              <a:ahLst/>
              <a:cxnLst/>
              <a:rect l="l" t="t" r="r" b="b"/>
              <a:pathLst>
                <a:path w="4385" h="4386" extrusionOk="0">
                  <a:moveTo>
                    <a:pt x="2192" y="1"/>
                  </a:moveTo>
                  <a:cubicBezTo>
                    <a:pt x="974" y="1"/>
                    <a:pt x="0" y="975"/>
                    <a:pt x="0" y="2193"/>
                  </a:cubicBezTo>
                  <a:cubicBezTo>
                    <a:pt x="0" y="3411"/>
                    <a:pt x="974" y="4385"/>
                    <a:pt x="2192" y="4385"/>
                  </a:cubicBezTo>
                  <a:cubicBezTo>
                    <a:pt x="3410" y="4385"/>
                    <a:pt x="4384" y="3411"/>
                    <a:pt x="4384" y="2193"/>
                  </a:cubicBezTo>
                  <a:cubicBezTo>
                    <a:pt x="4384" y="975"/>
                    <a:pt x="3410" y="1"/>
                    <a:pt x="2192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2544425" y="3129725"/>
              <a:ext cx="115725" cy="121300"/>
            </a:xfrm>
            <a:custGeom>
              <a:avLst/>
              <a:gdLst/>
              <a:ahLst/>
              <a:cxnLst/>
              <a:rect l="l" t="t" r="r" b="b"/>
              <a:pathLst>
                <a:path w="4629" h="4852" extrusionOk="0">
                  <a:moveTo>
                    <a:pt x="163" y="1"/>
                  </a:moveTo>
                  <a:cubicBezTo>
                    <a:pt x="163" y="1"/>
                    <a:pt x="1" y="2660"/>
                    <a:pt x="143" y="2944"/>
                  </a:cubicBezTo>
                  <a:cubicBezTo>
                    <a:pt x="285" y="3228"/>
                    <a:pt x="4121" y="4852"/>
                    <a:pt x="4121" y="4852"/>
                  </a:cubicBezTo>
                  <a:lnTo>
                    <a:pt x="4629" y="162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2480500" y="2812575"/>
              <a:ext cx="67500" cy="114200"/>
            </a:xfrm>
            <a:custGeom>
              <a:avLst/>
              <a:gdLst/>
              <a:ahLst/>
              <a:cxnLst/>
              <a:rect l="l" t="t" r="r" b="b"/>
              <a:pathLst>
                <a:path w="2700" h="4568" extrusionOk="0">
                  <a:moveTo>
                    <a:pt x="569" y="1"/>
                  </a:moveTo>
                  <a:lnTo>
                    <a:pt x="0" y="4568"/>
                  </a:lnTo>
                  <a:lnTo>
                    <a:pt x="2700" y="2721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2403350" y="2218375"/>
              <a:ext cx="143650" cy="198925"/>
            </a:xfrm>
            <a:custGeom>
              <a:avLst/>
              <a:gdLst/>
              <a:ahLst/>
              <a:cxnLst/>
              <a:rect l="l" t="t" r="r" b="b"/>
              <a:pathLst>
                <a:path w="5746" h="7957" extrusionOk="0">
                  <a:moveTo>
                    <a:pt x="3614" y="0"/>
                  </a:moveTo>
                  <a:lnTo>
                    <a:pt x="1" y="1401"/>
                  </a:lnTo>
                  <a:lnTo>
                    <a:pt x="3391" y="7957"/>
                  </a:lnTo>
                  <a:lnTo>
                    <a:pt x="5745" y="6942"/>
                  </a:lnTo>
                  <a:lnTo>
                    <a:pt x="3614" y="0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1996900" y="2436050"/>
              <a:ext cx="212125" cy="222300"/>
            </a:xfrm>
            <a:custGeom>
              <a:avLst/>
              <a:gdLst/>
              <a:ahLst/>
              <a:cxnLst/>
              <a:rect l="l" t="t" r="r" b="b"/>
              <a:pathLst>
                <a:path w="8485" h="8892" extrusionOk="0">
                  <a:moveTo>
                    <a:pt x="3025" y="1"/>
                  </a:moveTo>
                  <a:lnTo>
                    <a:pt x="1" y="2071"/>
                  </a:lnTo>
                  <a:lnTo>
                    <a:pt x="5785" y="8891"/>
                  </a:lnTo>
                  <a:lnTo>
                    <a:pt x="8485" y="6760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1012475" y="3482900"/>
              <a:ext cx="399875" cy="387200"/>
            </a:xfrm>
            <a:custGeom>
              <a:avLst/>
              <a:gdLst/>
              <a:ahLst/>
              <a:cxnLst/>
              <a:rect l="l" t="t" r="r" b="b"/>
              <a:pathLst>
                <a:path w="15995" h="15488" extrusionOk="0">
                  <a:moveTo>
                    <a:pt x="2091" y="1"/>
                  </a:moveTo>
                  <a:lnTo>
                    <a:pt x="0" y="3147"/>
                  </a:lnTo>
                  <a:lnTo>
                    <a:pt x="15447" y="15488"/>
                  </a:lnTo>
                  <a:lnTo>
                    <a:pt x="15995" y="15163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1875125" y="2834400"/>
              <a:ext cx="613000" cy="789675"/>
            </a:xfrm>
            <a:custGeom>
              <a:avLst/>
              <a:gdLst/>
              <a:ahLst/>
              <a:cxnLst/>
              <a:rect l="l" t="t" r="r" b="b"/>
              <a:pathLst>
                <a:path w="24520" h="31587" extrusionOk="0">
                  <a:moveTo>
                    <a:pt x="11265" y="0"/>
                  </a:moveTo>
                  <a:lnTo>
                    <a:pt x="0" y="15427"/>
                  </a:lnTo>
                  <a:lnTo>
                    <a:pt x="13823" y="22247"/>
                  </a:lnTo>
                  <a:cubicBezTo>
                    <a:pt x="13823" y="22247"/>
                    <a:pt x="12057" y="24682"/>
                    <a:pt x="10656" y="27159"/>
                  </a:cubicBezTo>
                  <a:cubicBezTo>
                    <a:pt x="9362" y="29415"/>
                    <a:pt x="9617" y="31587"/>
                    <a:pt x="10656" y="31587"/>
                  </a:cubicBezTo>
                  <a:cubicBezTo>
                    <a:pt x="10757" y="31587"/>
                    <a:pt x="10866" y="31566"/>
                    <a:pt x="10981" y="31523"/>
                  </a:cubicBezTo>
                  <a:cubicBezTo>
                    <a:pt x="12280" y="31056"/>
                    <a:pt x="17862" y="26651"/>
                    <a:pt x="17862" y="26651"/>
                  </a:cubicBezTo>
                  <a:lnTo>
                    <a:pt x="24520" y="18877"/>
                  </a:lnTo>
                  <a:lnTo>
                    <a:pt x="11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2149650" y="3482900"/>
              <a:ext cx="165450" cy="139575"/>
            </a:xfrm>
            <a:custGeom>
              <a:avLst/>
              <a:gdLst/>
              <a:ahLst/>
              <a:cxnLst/>
              <a:rect l="l" t="t" r="r" b="b"/>
              <a:pathLst>
                <a:path w="6618" h="5583" extrusionOk="0">
                  <a:moveTo>
                    <a:pt x="6374" y="1"/>
                  </a:moveTo>
                  <a:lnTo>
                    <a:pt x="0" y="5583"/>
                  </a:lnTo>
                  <a:cubicBezTo>
                    <a:pt x="1137" y="5177"/>
                    <a:pt x="5521" y="1787"/>
                    <a:pt x="6617" y="914"/>
                  </a:cubicBezTo>
                  <a:lnTo>
                    <a:pt x="63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2085200" y="2710575"/>
              <a:ext cx="78175" cy="234475"/>
            </a:xfrm>
            <a:custGeom>
              <a:avLst/>
              <a:gdLst/>
              <a:ahLst/>
              <a:cxnLst/>
              <a:rect l="l" t="t" r="r" b="b"/>
              <a:pathLst>
                <a:path w="3127" h="9379" extrusionOk="0">
                  <a:moveTo>
                    <a:pt x="1056" y="1"/>
                  </a:moveTo>
                  <a:lnTo>
                    <a:pt x="0" y="9378"/>
                  </a:lnTo>
                  <a:lnTo>
                    <a:pt x="3126" y="7917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2274225" y="3170325"/>
              <a:ext cx="378825" cy="364075"/>
            </a:xfrm>
            <a:custGeom>
              <a:avLst/>
              <a:gdLst/>
              <a:ahLst/>
              <a:cxnLst/>
              <a:rect l="l" t="t" r="r" b="b"/>
              <a:pathLst>
                <a:path w="15153" h="14563" extrusionOk="0">
                  <a:moveTo>
                    <a:pt x="10728" y="0"/>
                  </a:moveTo>
                  <a:cubicBezTo>
                    <a:pt x="10728" y="0"/>
                    <a:pt x="2182" y="4364"/>
                    <a:pt x="1127" y="6617"/>
                  </a:cubicBezTo>
                  <a:cubicBezTo>
                    <a:pt x="124" y="8758"/>
                    <a:pt x="1" y="14563"/>
                    <a:pt x="1871" y="14563"/>
                  </a:cubicBezTo>
                  <a:cubicBezTo>
                    <a:pt x="1969" y="14563"/>
                    <a:pt x="2073" y="14547"/>
                    <a:pt x="2182" y="14513"/>
                  </a:cubicBezTo>
                  <a:cubicBezTo>
                    <a:pt x="4374" y="13823"/>
                    <a:pt x="15152" y="3715"/>
                    <a:pt x="15152" y="3715"/>
                  </a:cubicBezTo>
                  <a:lnTo>
                    <a:pt x="14016" y="1259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2448525" y="2879050"/>
              <a:ext cx="225825" cy="307025"/>
            </a:xfrm>
            <a:custGeom>
              <a:avLst/>
              <a:gdLst/>
              <a:ahLst/>
              <a:cxnLst/>
              <a:rect l="l" t="t" r="r" b="b"/>
              <a:pathLst>
                <a:path w="9033" h="12281" extrusionOk="0">
                  <a:moveTo>
                    <a:pt x="4364" y="1"/>
                  </a:moveTo>
                  <a:lnTo>
                    <a:pt x="0" y="610"/>
                  </a:lnTo>
                  <a:lnTo>
                    <a:pt x="3735" y="10718"/>
                  </a:lnTo>
                  <a:lnTo>
                    <a:pt x="7511" y="12281"/>
                  </a:lnTo>
                  <a:lnTo>
                    <a:pt x="9033" y="1126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2569800" y="2920150"/>
              <a:ext cx="104550" cy="250200"/>
            </a:xfrm>
            <a:custGeom>
              <a:avLst/>
              <a:gdLst/>
              <a:ahLst/>
              <a:cxnLst/>
              <a:rect l="l" t="t" r="r" b="b"/>
              <a:pathLst>
                <a:path w="4182" h="10008" extrusionOk="0">
                  <a:moveTo>
                    <a:pt x="1" y="1"/>
                  </a:moveTo>
                  <a:lnTo>
                    <a:pt x="3614" y="10007"/>
                  </a:lnTo>
                  <a:lnTo>
                    <a:pt x="4182" y="962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2409950" y="2812575"/>
              <a:ext cx="168000" cy="168000"/>
            </a:xfrm>
            <a:custGeom>
              <a:avLst/>
              <a:gdLst/>
              <a:ahLst/>
              <a:cxnLst/>
              <a:rect l="l" t="t" r="r" b="b"/>
              <a:pathLst>
                <a:path w="6720" h="6720" extrusionOk="0">
                  <a:moveTo>
                    <a:pt x="3350" y="1"/>
                  </a:moveTo>
                  <a:cubicBezTo>
                    <a:pt x="1503" y="1"/>
                    <a:pt x="1" y="1503"/>
                    <a:pt x="1" y="3370"/>
                  </a:cubicBezTo>
                  <a:cubicBezTo>
                    <a:pt x="1" y="5217"/>
                    <a:pt x="1503" y="6719"/>
                    <a:pt x="3350" y="6719"/>
                  </a:cubicBezTo>
                  <a:cubicBezTo>
                    <a:pt x="5217" y="6719"/>
                    <a:pt x="6719" y="5217"/>
                    <a:pt x="6719" y="3370"/>
                  </a:cubicBezTo>
                  <a:cubicBezTo>
                    <a:pt x="6719" y="1503"/>
                    <a:pt x="5217" y="1"/>
                    <a:pt x="3350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2491150" y="2812575"/>
              <a:ext cx="86800" cy="122325"/>
            </a:xfrm>
            <a:custGeom>
              <a:avLst/>
              <a:gdLst/>
              <a:ahLst/>
              <a:cxnLst/>
              <a:rect l="l" t="t" r="r" b="b"/>
              <a:pathLst>
                <a:path w="3472" h="4893" extrusionOk="0">
                  <a:moveTo>
                    <a:pt x="102" y="1"/>
                  </a:moveTo>
                  <a:cubicBezTo>
                    <a:pt x="61" y="1"/>
                    <a:pt x="41" y="21"/>
                    <a:pt x="0" y="21"/>
                  </a:cubicBezTo>
                  <a:cubicBezTo>
                    <a:pt x="1827" y="589"/>
                    <a:pt x="3147" y="2294"/>
                    <a:pt x="3147" y="4304"/>
                  </a:cubicBezTo>
                  <a:cubicBezTo>
                    <a:pt x="3147" y="4507"/>
                    <a:pt x="3126" y="4689"/>
                    <a:pt x="3106" y="4892"/>
                  </a:cubicBezTo>
                  <a:cubicBezTo>
                    <a:pt x="3329" y="4426"/>
                    <a:pt x="3471" y="3918"/>
                    <a:pt x="3471" y="3370"/>
                  </a:cubicBezTo>
                  <a:cubicBezTo>
                    <a:pt x="3471" y="1503"/>
                    <a:pt x="1949" y="1"/>
                    <a:pt x="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2468825" y="3032800"/>
              <a:ext cx="112175" cy="124875"/>
            </a:xfrm>
            <a:custGeom>
              <a:avLst/>
              <a:gdLst/>
              <a:ahLst/>
              <a:cxnLst/>
              <a:rect l="l" t="t" r="r" b="b"/>
              <a:pathLst>
                <a:path w="4487" h="4995" extrusionOk="0">
                  <a:moveTo>
                    <a:pt x="995" y="1"/>
                  </a:moveTo>
                  <a:lnTo>
                    <a:pt x="0" y="2031"/>
                  </a:lnTo>
                  <a:lnTo>
                    <a:pt x="3471" y="4994"/>
                  </a:lnTo>
                  <a:lnTo>
                    <a:pt x="4486" y="2254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2241375" y="3068325"/>
              <a:ext cx="320675" cy="284350"/>
            </a:xfrm>
            <a:custGeom>
              <a:avLst/>
              <a:gdLst/>
              <a:ahLst/>
              <a:cxnLst/>
              <a:rect l="l" t="t" r="r" b="b"/>
              <a:pathLst>
                <a:path w="12827" h="11374" extrusionOk="0">
                  <a:moveTo>
                    <a:pt x="9078" y="1"/>
                  </a:moveTo>
                  <a:cubicBezTo>
                    <a:pt x="9078" y="1"/>
                    <a:pt x="1974" y="3187"/>
                    <a:pt x="918" y="5968"/>
                  </a:cubicBezTo>
                  <a:cubicBezTo>
                    <a:pt x="1" y="8323"/>
                    <a:pt x="974" y="11373"/>
                    <a:pt x="2250" y="11373"/>
                  </a:cubicBezTo>
                  <a:cubicBezTo>
                    <a:pt x="2470" y="11373"/>
                    <a:pt x="2698" y="11283"/>
                    <a:pt x="2928" y="11083"/>
                  </a:cubicBezTo>
                  <a:cubicBezTo>
                    <a:pt x="4494" y="9758"/>
                    <a:pt x="12115" y="4383"/>
                    <a:pt x="12557" y="4383"/>
                  </a:cubicBezTo>
                  <a:cubicBezTo>
                    <a:pt x="12562" y="4383"/>
                    <a:pt x="12566" y="4384"/>
                    <a:pt x="12569" y="4385"/>
                  </a:cubicBezTo>
                  <a:cubicBezTo>
                    <a:pt x="12576" y="4387"/>
                    <a:pt x="12583" y="4389"/>
                    <a:pt x="12589" y="4389"/>
                  </a:cubicBezTo>
                  <a:cubicBezTo>
                    <a:pt x="12826" y="4389"/>
                    <a:pt x="12285" y="2457"/>
                    <a:pt x="12285" y="2457"/>
                  </a:cubicBezTo>
                  <a:lnTo>
                    <a:pt x="90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2127325" y="3042950"/>
              <a:ext cx="143625" cy="232950"/>
            </a:xfrm>
            <a:custGeom>
              <a:avLst/>
              <a:gdLst/>
              <a:ahLst/>
              <a:cxnLst/>
              <a:rect l="l" t="t" r="r" b="b"/>
              <a:pathLst>
                <a:path w="5745" h="9318" extrusionOk="0">
                  <a:moveTo>
                    <a:pt x="1624" y="1"/>
                  </a:moveTo>
                  <a:lnTo>
                    <a:pt x="0" y="1016"/>
                  </a:lnTo>
                  <a:lnTo>
                    <a:pt x="3512" y="9317"/>
                  </a:lnTo>
                  <a:lnTo>
                    <a:pt x="5744" y="8018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2457150" y="2908475"/>
              <a:ext cx="146675" cy="203000"/>
            </a:xfrm>
            <a:custGeom>
              <a:avLst/>
              <a:gdLst/>
              <a:ahLst/>
              <a:cxnLst/>
              <a:rect l="l" t="t" r="r" b="b"/>
              <a:pathLst>
                <a:path w="5867" h="8120" extrusionOk="0">
                  <a:moveTo>
                    <a:pt x="2213" y="1"/>
                  </a:moveTo>
                  <a:lnTo>
                    <a:pt x="1" y="1645"/>
                  </a:lnTo>
                  <a:lnTo>
                    <a:pt x="447" y="6395"/>
                  </a:lnTo>
                  <a:lnTo>
                    <a:pt x="3938" y="8120"/>
                  </a:lnTo>
                  <a:lnTo>
                    <a:pt x="5867" y="6395"/>
                  </a:lnTo>
                  <a:lnTo>
                    <a:pt x="4628" y="1401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2103975" y="2658325"/>
              <a:ext cx="396850" cy="351675"/>
            </a:xfrm>
            <a:custGeom>
              <a:avLst/>
              <a:gdLst/>
              <a:ahLst/>
              <a:cxnLst/>
              <a:rect l="l" t="t" r="r" b="b"/>
              <a:pathLst>
                <a:path w="15874" h="14067" extrusionOk="0">
                  <a:moveTo>
                    <a:pt x="0" y="0"/>
                  </a:moveTo>
                  <a:lnTo>
                    <a:pt x="1502" y="10311"/>
                  </a:lnTo>
                  <a:lnTo>
                    <a:pt x="10961" y="14066"/>
                  </a:lnTo>
                  <a:lnTo>
                    <a:pt x="15873" y="9276"/>
                  </a:lnTo>
                  <a:lnTo>
                    <a:pt x="15589" y="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2103975" y="2658325"/>
              <a:ext cx="396850" cy="231925"/>
            </a:xfrm>
            <a:custGeom>
              <a:avLst/>
              <a:gdLst/>
              <a:ahLst/>
              <a:cxnLst/>
              <a:rect l="l" t="t" r="r" b="b"/>
              <a:pathLst>
                <a:path w="15874" h="9277" extrusionOk="0">
                  <a:moveTo>
                    <a:pt x="0" y="0"/>
                  </a:moveTo>
                  <a:lnTo>
                    <a:pt x="305" y="2091"/>
                  </a:lnTo>
                  <a:lnTo>
                    <a:pt x="14594" y="6780"/>
                  </a:lnTo>
                  <a:lnTo>
                    <a:pt x="15873" y="9276"/>
                  </a:lnTo>
                  <a:lnTo>
                    <a:pt x="15589" y="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2128325" y="2827800"/>
              <a:ext cx="303475" cy="182200"/>
            </a:xfrm>
            <a:custGeom>
              <a:avLst/>
              <a:gdLst/>
              <a:ahLst/>
              <a:cxnLst/>
              <a:rect l="l" t="t" r="r" b="b"/>
              <a:pathLst>
                <a:path w="12139" h="7288" extrusionOk="0">
                  <a:moveTo>
                    <a:pt x="1" y="1"/>
                  </a:moveTo>
                  <a:lnTo>
                    <a:pt x="528" y="3532"/>
                  </a:lnTo>
                  <a:lnTo>
                    <a:pt x="9987" y="7287"/>
                  </a:lnTo>
                  <a:lnTo>
                    <a:pt x="12139" y="53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1742675" y="2677100"/>
              <a:ext cx="369950" cy="586100"/>
            </a:xfrm>
            <a:custGeom>
              <a:avLst/>
              <a:gdLst/>
              <a:ahLst/>
              <a:cxnLst/>
              <a:rect l="l" t="t" r="r" b="b"/>
              <a:pathLst>
                <a:path w="14798" h="23444" extrusionOk="0">
                  <a:moveTo>
                    <a:pt x="14797" y="0"/>
                  </a:moveTo>
                  <a:lnTo>
                    <a:pt x="0" y="13803"/>
                  </a:lnTo>
                  <a:lnTo>
                    <a:pt x="3126" y="23444"/>
                  </a:lnTo>
                  <a:lnTo>
                    <a:pt x="7511" y="21922"/>
                  </a:lnTo>
                  <a:lnTo>
                    <a:pt x="14757" y="10250"/>
                  </a:lnTo>
                  <a:lnTo>
                    <a:pt x="147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1803050" y="2812575"/>
              <a:ext cx="308550" cy="450625"/>
            </a:xfrm>
            <a:custGeom>
              <a:avLst/>
              <a:gdLst/>
              <a:ahLst/>
              <a:cxnLst/>
              <a:rect l="l" t="t" r="r" b="b"/>
              <a:pathLst>
                <a:path w="12342" h="18025" extrusionOk="0">
                  <a:moveTo>
                    <a:pt x="12342" y="1"/>
                  </a:moveTo>
                  <a:lnTo>
                    <a:pt x="1" y="15873"/>
                  </a:lnTo>
                  <a:lnTo>
                    <a:pt x="711" y="18025"/>
                  </a:lnTo>
                  <a:lnTo>
                    <a:pt x="5096" y="16503"/>
                  </a:lnTo>
                  <a:lnTo>
                    <a:pt x="12342" y="4831"/>
                  </a:lnTo>
                  <a:lnTo>
                    <a:pt x="1234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1609225" y="2745100"/>
              <a:ext cx="220750" cy="260850"/>
            </a:xfrm>
            <a:custGeom>
              <a:avLst/>
              <a:gdLst/>
              <a:ahLst/>
              <a:cxnLst/>
              <a:rect l="l" t="t" r="r" b="b"/>
              <a:pathLst>
                <a:path w="8830" h="10434" extrusionOk="0">
                  <a:moveTo>
                    <a:pt x="2619" y="0"/>
                  </a:moveTo>
                  <a:lnTo>
                    <a:pt x="0" y="3552"/>
                  </a:lnTo>
                  <a:lnTo>
                    <a:pt x="8282" y="10433"/>
                  </a:lnTo>
                  <a:lnTo>
                    <a:pt x="8830" y="9804"/>
                  </a:lnTo>
                  <a:lnTo>
                    <a:pt x="2619" y="0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411650" y="3545825"/>
              <a:ext cx="987000" cy="1167150"/>
            </a:xfrm>
            <a:custGeom>
              <a:avLst/>
              <a:gdLst/>
              <a:ahLst/>
              <a:cxnLst/>
              <a:rect l="l" t="t" r="r" b="b"/>
              <a:pathLst>
                <a:path w="39480" h="46686" extrusionOk="0">
                  <a:moveTo>
                    <a:pt x="23242" y="1"/>
                  </a:moveTo>
                  <a:lnTo>
                    <a:pt x="1" y="35176"/>
                  </a:lnTo>
                  <a:lnTo>
                    <a:pt x="31462" y="46685"/>
                  </a:lnTo>
                  <a:lnTo>
                    <a:pt x="39480" y="12971"/>
                  </a:lnTo>
                  <a:lnTo>
                    <a:pt x="232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1038350" y="2851750"/>
              <a:ext cx="958575" cy="1010250"/>
            </a:xfrm>
            <a:custGeom>
              <a:avLst/>
              <a:gdLst/>
              <a:ahLst/>
              <a:cxnLst/>
              <a:rect l="l" t="t" r="r" b="b"/>
              <a:pathLst>
                <a:path w="38343" h="40410" extrusionOk="0">
                  <a:moveTo>
                    <a:pt x="20910" y="0"/>
                  </a:moveTo>
                  <a:cubicBezTo>
                    <a:pt x="20694" y="0"/>
                    <a:pt x="20501" y="24"/>
                    <a:pt x="20339" y="78"/>
                  </a:cubicBezTo>
                  <a:cubicBezTo>
                    <a:pt x="18816" y="606"/>
                    <a:pt x="17071" y="1275"/>
                    <a:pt x="16665" y="1742"/>
                  </a:cubicBezTo>
                  <a:cubicBezTo>
                    <a:pt x="15893" y="2574"/>
                    <a:pt x="15731" y="4949"/>
                    <a:pt x="14412" y="6634"/>
                  </a:cubicBezTo>
                  <a:cubicBezTo>
                    <a:pt x="13092" y="8339"/>
                    <a:pt x="0" y="24232"/>
                    <a:pt x="0" y="24232"/>
                  </a:cubicBezTo>
                  <a:lnTo>
                    <a:pt x="427" y="28210"/>
                  </a:lnTo>
                  <a:lnTo>
                    <a:pt x="14960" y="40409"/>
                  </a:lnTo>
                  <a:cubicBezTo>
                    <a:pt x="14960" y="40409"/>
                    <a:pt x="31543" y="35091"/>
                    <a:pt x="34588" y="31925"/>
                  </a:cubicBezTo>
                  <a:cubicBezTo>
                    <a:pt x="37632" y="28779"/>
                    <a:pt x="38343" y="24557"/>
                    <a:pt x="38343" y="24557"/>
                  </a:cubicBezTo>
                  <a:lnTo>
                    <a:pt x="32680" y="13555"/>
                  </a:lnTo>
                  <a:lnTo>
                    <a:pt x="31989" y="6898"/>
                  </a:lnTo>
                  <a:lnTo>
                    <a:pt x="25210" y="1255"/>
                  </a:lnTo>
                  <a:cubicBezTo>
                    <a:pt x="25210" y="1255"/>
                    <a:pt x="22480" y="0"/>
                    <a:pt x="209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1299175" y="3440950"/>
              <a:ext cx="697750" cy="400750"/>
            </a:xfrm>
            <a:custGeom>
              <a:avLst/>
              <a:gdLst/>
              <a:ahLst/>
              <a:cxnLst/>
              <a:rect l="l" t="t" r="r" b="b"/>
              <a:pathLst>
                <a:path w="27910" h="16030" extrusionOk="0">
                  <a:moveTo>
                    <a:pt x="2935" y="1"/>
                  </a:moveTo>
                  <a:cubicBezTo>
                    <a:pt x="2147" y="1"/>
                    <a:pt x="1543" y="867"/>
                    <a:pt x="1543" y="867"/>
                  </a:cubicBezTo>
                  <a:cubicBezTo>
                    <a:pt x="0" y="10305"/>
                    <a:pt x="6069" y="15238"/>
                    <a:pt x="6942" y="16029"/>
                  </a:cubicBezTo>
                  <a:cubicBezTo>
                    <a:pt x="11671" y="14426"/>
                    <a:pt x="21841" y="10772"/>
                    <a:pt x="24155" y="8357"/>
                  </a:cubicBezTo>
                  <a:cubicBezTo>
                    <a:pt x="27199" y="5211"/>
                    <a:pt x="27910" y="989"/>
                    <a:pt x="27910" y="989"/>
                  </a:cubicBezTo>
                  <a:lnTo>
                    <a:pt x="27605" y="380"/>
                  </a:lnTo>
                  <a:lnTo>
                    <a:pt x="20379" y="3424"/>
                  </a:lnTo>
                  <a:cubicBezTo>
                    <a:pt x="20379" y="3424"/>
                    <a:pt x="16034" y="1233"/>
                    <a:pt x="12989" y="1233"/>
                  </a:cubicBezTo>
                  <a:cubicBezTo>
                    <a:pt x="12113" y="1233"/>
                    <a:pt x="11345" y="1415"/>
                    <a:pt x="10819" y="1882"/>
                  </a:cubicBezTo>
                  <a:cubicBezTo>
                    <a:pt x="9940" y="2669"/>
                    <a:pt x="8969" y="2999"/>
                    <a:pt x="8031" y="2999"/>
                  </a:cubicBezTo>
                  <a:cubicBezTo>
                    <a:pt x="6477" y="2999"/>
                    <a:pt x="5012" y="2094"/>
                    <a:pt x="4202" y="867"/>
                  </a:cubicBezTo>
                  <a:cubicBezTo>
                    <a:pt x="3769" y="217"/>
                    <a:pt x="3329" y="1"/>
                    <a:pt x="2935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1187525" y="3150525"/>
              <a:ext cx="162425" cy="180675"/>
            </a:xfrm>
            <a:custGeom>
              <a:avLst/>
              <a:gdLst/>
              <a:ahLst/>
              <a:cxnLst/>
              <a:rect l="l" t="t" r="r" b="b"/>
              <a:pathLst>
                <a:path w="6497" h="7227" extrusionOk="0">
                  <a:moveTo>
                    <a:pt x="6435" y="1"/>
                  </a:moveTo>
                  <a:cubicBezTo>
                    <a:pt x="6435" y="1"/>
                    <a:pt x="6029" y="1665"/>
                    <a:pt x="3959" y="4060"/>
                  </a:cubicBezTo>
                  <a:cubicBezTo>
                    <a:pt x="1868" y="6435"/>
                    <a:pt x="1" y="7227"/>
                    <a:pt x="1" y="7227"/>
                  </a:cubicBezTo>
                  <a:cubicBezTo>
                    <a:pt x="1" y="7227"/>
                    <a:pt x="3046" y="6740"/>
                    <a:pt x="4771" y="4466"/>
                  </a:cubicBezTo>
                  <a:cubicBezTo>
                    <a:pt x="6496" y="2213"/>
                    <a:pt x="6435" y="1"/>
                    <a:pt x="6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1821325" y="3009975"/>
              <a:ext cx="33000" cy="171025"/>
            </a:xfrm>
            <a:custGeom>
              <a:avLst/>
              <a:gdLst/>
              <a:ahLst/>
              <a:cxnLst/>
              <a:rect l="l" t="t" r="r" b="b"/>
              <a:pathLst>
                <a:path w="1320" h="6841" extrusionOk="0">
                  <a:moveTo>
                    <a:pt x="1" y="0"/>
                  </a:moveTo>
                  <a:lnTo>
                    <a:pt x="346" y="1502"/>
                  </a:lnTo>
                  <a:lnTo>
                    <a:pt x="589" y="6699"/>
                  </a:lnTo>
                  <a:lnTo>
                    <a:pt x="1320" y="6841"/>
                  </a:lnTo>
                  <a:lnTo>
                    <a:pt x="1320" y="6841"/>
                  </a:lnTo>
                  <a:lnTo>
                    <a:pt x="670" y="5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1442275" y="3649850"/>
              <a:ext cx="460775" cy="191850"/>
            </a:xfrm>
            <a:custGeom>
              <a:avLst/>
              <a:gdLst/>
              <a:ahLst/>
              <a:cxnLst/>
              <a:rect l="l" t="t" r="r" b="b"/>
              <a:pathLst>
                <a:path w="18431" h="7674" extrusionOk="0">
                  <a:moveTo>
                    <a:pt x="18431" y="1"/>
                  </a:moveTo>
                  <a:lnTo>
                    <a:pt x="18431" y="1"/>
                  </a:lnTo>
                  <a:cubicBezTo>
                    <a:pt x="18430" y="1"/>
                    <a:pt x="14310" y="2152"/>
                    <a:pt x="9926" y="3776"/>
                  </a:cubicBezTo>
                  <a:cubicBezTo>
                    <a:pt x="5521" y="5420"/>
                    <a:pt x="0" y="6435"/>
                    <a:pt x="0" y="6435"/>
                  </a:cubicBezTo>
                  <a:lnTo>
                    <a:pt x="1218" y="7673"/>
                  </a:lnTo>
                  <a:cubicBezTo>
                    <a:pt x="5947" y="6070"/>
                    <a:pt x="16117" y="2416"/>
                    <a:pt x="18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1130700" y="3093200"/>
              <a:ext cx="207050" cy="252225"/>
            </a:xfrm>
            <a:custGeom>
              <a:avLst/>
              <a:gdLst/>
              <a:ahLst/>
              <a:cxnLst/>
              <a:rect l="l" t="t" r="r" b="b"/>
              <a:pathLst>
                <a:path w="8282" h="10089" extrusionOk="0">
                  <a:moveTo>
                    <a:pt x="8282" y="0"/>
                  </a:moveTo>
                  <a:cubicBezTo>
                    <a:pt x="5988" y="2801"/>
                    <a:pt x="2578" y="6942"/>
                    <a:pt x="1" y="10088"/>
                  </a:cubicBezTo>
                  <a:lnTo>
                    <a:pt x="1218" y="10088"/>
                  </a:lnTo>
                  <a:lnTo>
                    <a:pt x="8282" y="1604"/>
                  </a:lnTo>
                  <a:lnTo>
                    <a:pt x="8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1674675" y="3399175"/>
              <a:ext cx="322250" cy="255225"/>
            </a:xfrm>
            <a:custGeom>
              <a:avLst/>
              <a:gdLst/>
              <a:ahLst/>
              <a:cxnLst/>
              <a:rect l="l" t="t" r="r" b="b"/>
              <a:pathLst>
                <a:path w="12890" h="10209" extrusionOk="0">
                  <a:moveTo>
                    <a:pt x="11509" y="1"/>
                  </a:moveTo>
                  <a:lnTo>
                    <a:pt x="1" y="9987"/>
                  </a:lnTo>
                  <a:cubicBezTo>
                    <a:pt x="1" y="9987"/>
                    <a:pt x="1571" y="10209"/>
                    <a:pt x="3775" y="10209"/>
                  </a:cubicBezTo>
                  <a:cubicBezTo>
                    <a:pt x="5460" y="10209"/>
                    <a:pt x="7515" y="10079"/>
                    <a:pt x="9520" y="9622"/>
                  </a:cubicBezTo>
                  <a:cubicBezTo>
                    <a:pt x="12240" y="6516"/>
                    <a:pt x="12890" y="2660"/>
                    <a:pt x="12890" y="2660"/>
                  </a:cubicBezTo>
                  <a:lnTo>
                    <a:pt x="11509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1674675" y="2483750"/>
              <a:ext cx="466875" cy="506450"/>
            </a:xfrm>
            <a:custGeom>
              <a:avLst/>
              <a:gdLst/>
              <a:ahLst/>
              <a:cxnLst/>
              <a:rect l="l" t="t" r="r" b="b"/>
              <a:pathLst>
                <a:path w="18675" h="20258" extrusionOk="0">
                  <a:moveTo>
                    <a:pt x="14777" y="1"/>
                  </a:moveTo>
                  <a:lnTo>
                    <a:pt x="12220" y="224"/>
                  </a:lnTo>
                  <a:lnTo>
                    <a:pt x="1" y="10454"/>
                  </a:lnTo>
                  <a:lnTo>
                    <a:pt x="731" y="15021"/>
                  </a:lnTo>
                  <a:lnTo>
                    <a:pt x="6212" y="20258"/>
                  </a:lnTo>
                  <a:lnTo>
                    <a:pt x="7511" y="20258"/>
                  </a:lnTo>
                  <a:lnTo>
                    <a:pt x="18674" y="7734"/>
                  </a:lnTo>
                  <a:lnTo>
                    <a:pt x="18674" y="5035"/>
                  </a:lnTo>
                  <a:lnTo>
                    <a:pt x="14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2062350" y="2248825"/>
              <a:ext cx="431350" cy="358275"/>
            </a:xfrm>
            <a:custGeom>
              <a:avLst/>
              <a:gdLst/>
              <a:ahLst/>
              <a:cxnLst/>
              <a:rect l="l" t="t" r="r" b="b"/>
              <a:pathLst>
                <a:path w="17254" h="14331" extrusionOk="0">
                  <a:moveTo>
                    <a:pt x="12971" y="0"/>
                  </a:moveTo>
                  <a:lnTo>
                    <a:pt x="630" y="6658"/>
                  </a:lnTo>
                  <a:lnTo>
                    <a:pt x="1" y="8972"/>
                  </a:lnTo>
                  <a:lnTo>
                    <a:pt x="4000" y="13924"/>
                  </a:lnTo>
                  <a:lnTo>
                    <a:pt x="6374" y="14330"/>
                  </a:lnTo>
                  <a:lnTo>
                    <a:pt x="16970" y="7165"/>
                  </a:lnTo>
                  <a:lnTo>
                    <a:pt x="17254" y="4689"/>
                  </a:lnTo>
                  <a:lnTo>
                    <a:pt x="15001" y="568"/>
                  </a:lnTo>
                  <a:lnTo>
                    <a:pt x="129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2457150" y="2156650"/>
              <a:ext cx="367575" cy="240350"/>
            </a:xfrm>
            <a:custGeom>
              <a:avLst/>
              <a:gdLst/>
              <a:ahLst/>
              <a:cxnLst/>
              <a:rect l="l" t="t" r="r" b="b"/>
              <a:pathLst>
                <a:path w="14703" h="9614" extrusionOk="0">
                  <a:moveTo>
                    <a:pt x="12878" y="1"/>
                  </a:moveTo>
                  <a:cubicBezTo>
                    <a:pt x="12768" y="1"/>
                    <a:pt x="12657" y="11"/>
                    <a:pt x="12544" y="33"/>
                  </a:cubicBezTo>
                  <a:lnTo>
                    <a:pt x="1807" y="2104"/>
                  </a:lnTo>
                  <a:lnTo>
                    <a:pt x="1" y="3971"/>
                  </a:lnTo>
                  <a:lnTo>
                    <a:pt x="2132" y="8254"/>
                  </a:lnTo>
                  <a:lnTo>
                    <a:pt x="3837" y="9614"/>
                  </a:lnTo>
                  <a:lnTo>
                    <a:pt x="9967" y="7564"/>
                  </a:lnTo>
                  <a:cubicBezTo>
                    <a:pt x="12463" y="6732"/>
                    <a:pt x="14249" y="4540"/>
                    <a:pt x="14574" y="1921"/>
                  </a:cubicBezTo>
                  <a:cubicBezTo>
                    <a:pt x="14702" y="879"/>
                    <a:pt x="13874" y="1"/>
                    <a:pt x="12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1630525" y="3068325"/>
              <a:ext cx="600325" cy="554150"/>
            </a:xfrm>
            <a:custGeom>
              <a:avLst/>
              <a:gdLst/>
              <a:ahLst/>
              <a:cxnLst/>
              <a:rect l="l" t="t" r="r" b="b"/>
              <a:pathLst>
                <a:path w="24013" h="22166" extrusionOk="0">
                  <a:moveTo>
                    <a:pt x="19202" y="1"/>
                  </a:moveTo>
                  <a:lnTo>
                    <a:pt x="1" y="10068"/>
                  </a:lnTo>
                  <a:lnTo>
                    <a:pt x="6841" y="22166"/>
                  </a:lnTo>
                  <a:cubicBezTo>
                    <a:pt x="6841" y="22166"/>
                    <a:pt x="23628" y="8728"/>
                    <a:pt x="23728" y="8728"/>
                  </a:cubicBezTo>
                  <a:cubicBezTo>
                    <a:pt x="23728" y="8728"/>
                    <a:pt x="23729" y="8728"/>
                    <a:pt x="23729" y="8729"/>
                  </a:cubicBezTo>
                  <a:cubicBezTo>
                    <a:pt x="23729" y="8730"/>
                    <a:pt x="23729" y="8731"/>
                    <a:pt x="23729" y="8731"/>
                  </a:cubicBezTo>
                  <a:cubicBezTo>
                    <a:pt x="23741" y="8731"/>
                    <a:pt x="24013" y="6942"/>
                    <a:pt x="24013" y="6942"/>
                  </a:cubicBezTo>
                  <a:lnTo>
                    <a:pt x="204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2167900" y="2926925"/>
              <a:ext cx="374025" cy="324100"/>
            </a:xfrm>
            <a:custGeom>
              <a:avLst/>
              <a:gdLst/>
              <a:ahLst/>
              <a:cxnLst/>
              <a:rect l="l" t="t" r="r" b="b"/>
              <a:pathLst>
                <a:path w="14961" h="12964" extrusionOk="0">
                  <a:moveTo>
                    <a:pt x="10957" y="1"/>
                  </a:moveTo>
                  <a:cubicBezTo>
                    <a:pt x="7302" y="1"/>
                    <a:pt x="1" y="4175"/>
                    <a:pt x="1" y="4175"/>
                  </a:cubicBezTo>
                  <a:lnTo>
                    <a:pt x="1" y="5657"/>
                  </a:lnTo>
                  <a:lnTo>
                    <a:pt x="3066" y="12071"/>
                  </a:lnTo>
                  <a:lnTo>
                    <a:pt x="4629" y="12964"/>
                  </a:lnTo>
                  <a:cubicBezTo>
                    <a:pt x="4629" y="12964"/>
                    <a:pt x="10332" y="8803"/>
                    <a:pt x="11916" y="7098"/>
                  </a:cubicBezTo>
                  <a:cubicBezTo>
                    <a:pt x="13479" y="5413"/>
                    <a:pt x="14960" y="2084"/>
                    <a:pt x="12362" y="339"/>
                  </a:cubicBezTo>
                  <a:cubicBezTo>
                    <a:pt x="12011" y="103"/>
                    <a:pt x="11528" y="1"/>
                    <a:pt x="10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1742675" y="2998300"/>
              <a:ext cx="770825" cy="624175"/>
            </a:xfrm>
            <a:custGeom>
              <a:avLst/>
              <a:gdLst/>
              <a:ahLst/>
              <a:cxnLst/>
              <a:rect l="l" t="t" r="r" b="b"/>
              <a:pathLst>
                <a:path w="30833" h="24967" extrusionOk="0">
                  <a:moveTo>
                    <a:pt x="30772" y="1"/>
                  </a:moveTo>
                  <a:lnTo>
                    <a:pt x="30772" y="1"/>
                  </a:lnTo>
                  <a:cubicBezTo>
                    <a:pt x="30163" y="1198"/>
                    <a:pt x="28965" y="3086"/>
                    <a:pt x="26976" y="4527"/>
                  </a:cubicBezTo>
                  <a:cubicBezTo>
                    <a:pt x="23850" y="6780"/>
                    <a:pt x="22389" y="7511"/>
                    <a:pt x="22389" y="7511"/>
                  </a:cubicBezTo>
                  <a:lnTo>
                    <a:pt x="21678" y="5664"/>
                  </a:lnTo>
                  <a:lnTo>
                    <a:pt x="16401" y="9317"/>
                  </a:lnTo>
                  <a:lnTo>
                    <a:pt x="17862" y="10596"/>
                  </a:lnTo>
                  <a:lnTo>
                    <a:pt x="5846" y="19385"/>
                  </a:lnTo>
                  <a:cubicBezTo>
                    <a:pt x="5846" y="19385"/>
                    <a:pt x="5197" y="17741"/>
                    <a:pt x="4547" y="16624"/>
                  </a:cubicBezTo>
                  <a:cubicBezTo>
                    <a:pt x="4515" y="16566"/>
                    <a:pt x="4461" y="16539"/>
                    <a:pt x="4388" y="16539"/>
                  </a:cubicBezTo>
                  <a:cubicBezTo>
                    <a:pt x="3770" y="16539"/>
                    <a:pt x="1780" y="18516"/>
                    <a:pt x="0" y="20785"/>
                  </a:cubicBezTo>
                  <a:lnTo>
                    <a:pt x="2355" y="24967"/>
                  </a:lnTo>
                  <a:cubicBezTo>
                    <a:pt x="2355" y="24967"/>
                    <a:pt x="19142" y="11529"/>
                    <a:pt x="19242" y="11529"/>
                  </a:cubicBezTo>
                  <a:cubicBezTo>
                    <a:pt x="19242" y="11529"/>
                    <a:pt x="19243" y="11529"/>
                    <a:pt x="19243" y="11530"/>
                  </a:cubicBezTo>
                  <a:cubicBezTo>
                    <a:pt x="19243" y="11531"/>
                    <a:pt x="19243" y="11532"/>
                    <a:pt x="19243" y="11532"/>
                  </a:cubicBezTo>
                  <a:cubicBezTo>
                    <a:pt x="19255" y="11532"/>
                    <a:pt x="19527" y="9743"/>
                    <a:pt x="19527" y="9743"/>
                  </a:cubicBezTo>
                  <a:lnTo>
                    <a:pt x="19466" y="9642"/>
                  </a:lnTo>
                  <a:cubicBezTo>
                    <a:pt x="19730" y="9540"/>
                    <a:pt x="19973" y="9419"/>
                    <a:pt x="20176" y="9277"/>
                  </a:cubicBezTo>
                  <a:lnTo>
                    <a:pt x="21638" y="10109"/>
                  </a:lnTo>
                  <a:cubicBezTo>
                    <a:pt x="21638" y="10109"/>
                    <a:pt x="27341" y="5948"/>
                    <a:pt x="28925" y="4243"/>
                  </a:cubicBezTo>
                  <a:cubicBezTo>
                    <a:pt x="29899" y="3208"/>
                    <a:pt x="30833" y="1543"/>
                    <a:pt x="30772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1793425" y="3269275"/>
              <a:ext cx="433375" cy="353200"/>
            </a:xfrm>
            <a:custGeom>
              <a:avLst/>
              <a:gdLst/>
              <a:ahLst/>
              <a:cxnLst/>
              <a:rect l="l" t="t" r="r" b="b"/>
              <a:pathLst>
                <a:path w="17335" h="14128" extrusionOk="0">
                  <a:moveTo>
                    <a:pt x="17334" y="0"/>
                  </a:moveTo>
                  <a:lnTo>
                    <a:pt x="0" y="13194"/>
                  </a:lnTo>
                  <a:lnTo>
                    <a:pt x="325" y="14128"/>
                  </a:lnTo>
                  <a:lnTo>
                    <a:pt x="17213" y="691"/>
                  </a:lnTo>
                  <a:lnTo>
                    <a:pt x="17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1535125" y="3314950"/>
              <a:ext cx="336475" cy="336450"/>
            </a:xfrm>
            <a:custGeom>
              <a:avLst/>
              <a:gdLst/>
              <a:ahLst/>
              <a:cxnLst/>
              <a:rect l="l" t="t" r="r" b="b"/>
              <a:pathLst>
                <a:path w="13459" h="13458" extrusionOk="0">
                  <a:moveTo>
                    <a:pt x="6719" y="0"/>
                  </a:moveTo>
                  <a:cubicBezTo>
                    <a:pt x="3005" y="0"/>
                    <a:pt x="1" y="3004"/>
                    <a:pt x="1" y="6719"/>
                  </a:cubicBezTo>
                  <a:cubicBezTo>
                    <a:pt x="1" y="10433"/>
                    <a:pt x="3005" y="13458"/>
                    <a:pt x="6719" y="13458"/>
                  </a:cubicBezTo>
                  <a:cubicBezTo>
                    <a:pt x="10434" y="13458"/>
                    <a:pt x="13458" y="10433"/>
                    <a:pt x="13458" y="6719"/>
                  </a:cubicBezTo>
                  <a:cubicBezTo>
                    <a:pt x="13458" y="3004"/>
                    <a:pt x="10434" y="0"/>
                    <a:pt x="6719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2111575" y="3070350"/>
              <a:ext cx="174600" cy="174600"/>
            </a:xfrm>
            <a:custGeom>
              <a:avLst/>
              <a:gdLst/>
              <a:ahLst/>
              <a:cxnLst/>
              <a:rect l="l" t="t" r="r" b="b"/>
              <a:pathLst>
                <a:path w="6984" h="6984" extrusionOk="0">
                  <a:moveTo>
                    <a:pt x="3492" y="1"/>
                  </a:moveTo>
                  <a:cubicBezTo>
                    <a:pt x="1564" y="1"/>
                    <a:pt x="1" y="1564"/>
                    <a:pt x="1" y="3492"/>
                  </a:cubicBezTo>
                  <a:cubicBezTo>
                    <a:pt x="1" y="5420"/>
                    <a:pt x="1564" y="6983"/>
                    <a:pt x="3492" y="6983"/>
                  </a:cubicBezTo>
                  <a:cubicBezTo>
                    <a:pt x="5420" y="6983"/>
                    <a:pt x="6983" y="5420"/>
                    <a:pt x="6983" y="3492"/>
                  </a:cubicBezTo>
                  <a:cubicBezTo>
                    <a:pt x="6983" y="1564"/>
                    <a:pt x="5420" y="1"/>
                    <a:pt x="3492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2127325" y="3079500"/>
              <a:ext cx="149700" cy="119775"/>
            </a:xfrm>
            <a:custGeom>
              <a:avLst/>
              <a:gdLst/>
              <a:ahLst/>
              <a:cxnLst/>
              <a:rect l="l" t="t" r="r" b="b"/>
              <a:pathLst>
                <a:path w="5988" h="4791" extrusionOk="0">
                  <a:moveTo>
                    <a:pt x="2862" y="0"/>
                  </a:moveTo>
                  <a:cubicBezTo>
                    <a:pt x="1583" y="0"/>
                    <a:pt x="467" y="772"/>
                    <a:pt x="0" y="1888"/>
                  </a:cubicBezTo>
                  <a:cubicBezTo>
                    <a:pt x="548" y="1015"/>
                    <a:pt x="1522" y="426"/>
                    <a:pt x="2639" y="426"/>
                  </a:cubicBezTo>
                  <a:cubicBezTo>
                    <a:pt x="4364" y="426"/>
                    <a:pt x="5765" y="1827"/>
                    <a:pt x="5765" y="3552"/>
                  </a:cubicBezTo>
                  <a:cubicBezTo>
                    <a:pt x="5765" y="3999"/>
                    <a:pt x="5663" y="4405"/>
                    <a:pt x="5501" y="4790"/>
                  </a:cubicBezTo>
                  <a:cubicBezTo>
                    <a:pt x="5805" y="4303"/>
                    <a:pt x="5988" y="3735"/>
                    <a:pt x="5988" y="3126"/>
                  </a:cubicBezTo>
                  <a:cubicBezTo>
                    <a:pt x="5988" y="1401"/>
                    <a:pt x="4587" y="0"/>
                    <a:pt x="2862" y="0"/>
                  </a:cubicBezTo>
                  <a:close/>
                </a:path>
              </a:pathLst>
            </a:custGeom>
            <a:solidFill>
              <a:srgbClr val="728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1569625" y="3336250"/>
              <a:ext cx="279625" cy="223800"/>
            </a:xfrm>
            <a:custGeom>
              <a:avLst/>
              <a:gdLst/>
              <a:ahLst/>
              <a:cxnLst/>
              <a:rect l="l" t="t" r="r" b="b"/>
              <a:pathLst>
                <a:path w="11185" h="8952" extrusionOk="0">
                  <a:moveTo>
                    <a:pt x="5360" y="1"/>
                  </a:moveTo>
                  <a:cubicBezTo>
                    <a:pt x="2964" y="1"/>
                    <a:pt x="894" y="1462"/>
                    <a:pt x="1" y="3533"/>
                  </a:cubicBezTo>
                  <a:cubicBezTo>
                    <a:pt x="1036" y="1909"/>
                    <a:pt x="2863" y="813"/>
                    <a:pt x="4933" y="813"/>
                  </a:cubicBezTo>
                  <a:cubicBezTo>
                    <a:pt x="8140" y="813"/>
                    <a:pt x="10759" y="3431"/>
                    <a:pt x="10759" y="6638"/>
                  </a:cubicBezTo>
                  <a:cubicBezTo>
                    <a:pt x="10759" y="7470"/>
                    <a:pt x="10596" y="8242"/>
                    <a:pt x="10292" y="8952"/>
                  </a:cubicBezTo>
                  <a:cubicBezTo>
                    <a:pt x="10860" y="8059"/>
                    <a:pt x="11185" y="6983"/>
                    <a:pt x="11185" y="5846"/>
                  </a:cubicBezTo>
                  <a:cubicBezTo>
                    <a:pt x="11185" y="2619"/>
                    <a:pt x="8587" y="1"/>
                    <a:pt x="5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1324025" y="3150525"/>
              <a:ext cx="532350" cy="695225"/>
            </a:xfrm>
            <a:custGeom>
              <a:avLst/>
              <a:gdLst/>
              <a:ahLst/>
              <a:cxnLst/>
              <a:rect l="l" t="t" r="r" b="b"/>
              <a:pathLst>
                <a:path w="21294" h="27809" extrusionOk="0">
                  <a:moveTo>
                    <a:pt x="15813" y="1"/>
                  </a:moveTo>
                  <a:cubicBezTo>
                    <a:pt x="7105" y="1"/>
                    <a:pt x="1" y="7085"/>
                    <a:pt x="1" y="15813"/>
                  </a:cubicBezTo>
                  <a:cubicBezTo>
                    <a:pt x="1" y="20603"/>
                    <a:pt x="2152" y="24886"/>
                    <a:pt x="5522" y="27809"/>
                  </a:cubicBezTo>
                  <a:cubicBezTo>
                    <a:pt x="5765" y="27727"/>
                    <a:pt x="6009" y="27626"/>
                    <a:pt x="6273" y="27545"/>
                  </a:cubicBezTo>
                  <a:cubicBezTo>
                    <a:pt x="2863" y="24764"/>
                    <a:pt x="691" y="20542"/>
                    <a:pt x="691" y="15813"/>
                  </a:cubicBezTo>
                  <a:cubicBezTo>
                    <a:pt x="691" y="7450"/>
                    <a:pt x="7470" y="671"/>
                    <a:pt x="15813" y="671"/>
                  </a:cubicBezTo>
                  <a:cubicBezTo>
                    <a:pt x="17761" y="671"/>
                    <a:pt x="19608" y="1036"/>
                    <a:pt x="21293" y="1706"/>
                  </a:cubicBezTo>
                  <a:lnTo>
                    <a:pt x="21253" y="1604"/>
                  </a:lnTo>
                  <a:lnTo>
                    <a:pt x="21171" y="935"/>
                  </a:lnTo>
                  <a:cubicBezTo>
                    <a:pt x="19507" y="326"/>
                    <a:pt x="17700" y="1"/>
                    <a:pt x="15813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927725" y="3772150"/>
              <a:ext cx="348625" cy="799750"/>
            </a:xfrm>
            <a:custGeom>
              <a:avLst/>
              <a:gdLst/>
              <a:ahLst/>
              <a:cxnLst/>
              <a:rect l="l" t="t" r="r" b="b"/>
              <a:pathLst>
                <a:path w="13945" h="31990" extrusionOk="0">
                  <a:moveTo>
                    <a:pt x="13945" y="0"/>
                  </a:moveTo>
                  <a:lnTo>
                    <a:pt x="0" y="31989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1773125" y="2566475"/>
              <a:ext cx="334425" cy="369425"/>
            </a:xfrm>
            <a:custGeom>
              <a:avLst/>
              <a:gdLst/>
              <a:ahLst/>
              <a:cxnLst/>
              <a:rect l="l" t="t" r="r" b="b"/>
              <a:pathLst>
                <a:path w="13377" h="14777" extrusionOk="0">
                  <a:moveTo>
                    <a:pt x="0" y="14777"/>
                  </a:moveTo>
                  <a:lnTo>
                    <a:pt x="1337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2127325" y="2341675"/>
              <a:ext cx="353200" cy="211625"/>
            </a:xfrm>
            <a:custGeom>
              <a:avLst/>
              <a:gdLst/>
              <a:ahLst/>
              <a:cxnLst/>
              <a:rect l="l" t="t" r="r" b="b"/>
              <a:pathLst>
                <a:path w="14128" h="8465" extrusionOk="0">
                  <a:moveTo>
                    <a:pt x="0" y="8465"/>
                  </a:moveTo>
                  <a:lnTo>
                    <a:pt x="14127" y="1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2492675" y="2220900"/>
              <a:ext cx="325800" cy="121300"/>
            </a:xfrm>
            <a:custGeom>
              <a:avLst/>
              <a:gdLst/>
              <a:ahLst/>
              <a:cxnLst/>
              <a:rect l="l" t="t" r="r" b="b"/>
              <a:pathLst>
                <a:path w="13032" h="4852" extrusionOk="0">
                  <a:moveTo>
                    <a:pt x="13031" y="1"/>
                  </a:moveTo>
                  <a:lnTo>
                    <a:pt x="0" y="4243"/>
                  </a:lnTo>
                  <a:lnTo>
                    <a:pt x="305" y="4852"/>
                  </a:lnTo>
                  <a:lnTo>
                    <a:pt x="12808" y="772"/>
                  </a:lnTo>
                  <a:cubicBezTo>
                    <a:pt x="12910" y="528"/>
                    <a:pt x="12971" y="265"/>
                    <a:pt x="13031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1038350" y="3810725"/>
              <a:ext cx="360300" cy="902250"/>
            </a:xfrm>
            <a:custGeom>
              <a:avLst/>
              <a:gdLst/>
              <a:ahLst/>
              <a:cxnLst/>
              <a:rect l="l" t="t" r="r" b="b"/>
              <a:pathLst>
                <a:path w="14412" h="36090" extrusionOk="0">
                  <a:moveTo>
                    <a:pt x="11428" y="0"/>
                  </a:moveTo>
                  <a:lnTo>
                    <a:pt x="0" y="33735"/>
                  </a:lnTo>
                  <a:lnTo>
                    <a:pt x="6394" y="36089"/>
                  </a:lnTo>
                  <a:lnTo>
                    <a:pt x="14412" y="2375"/>
                  </a:lnTo>
                  <a:lnTo>
                    <a:pt x="11428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2342475" y="3201775"/>
              <a:ext cx="310575" cy="324800"/>
            </a:xfrm>
            <a:custGeom>
              <a:avLst/>
              <a:gdLst/>
              <a:ahLst/>
              <a:cxnLst/>
              <a:rect l="l" t="t" r="r" b="b"/>
              <a:pathLst>
                <a:path w="12423" h="12992" extrusionOk="0">
                  <a:moveTo>
                    <a:pt x="11286" y="1"/>
                  </a:moveTo>
                  <a:lnTo>
                    <a:pt x="0" y="12991"/>
                  </a:lnTo>
                  <a:cubicBezTo>
                    <a:pt x="3025" y="11286"/>
                    <a:pt x="12422" y="2457"/>
                    <a:pt x="12422" y="2457"/>
                  </a:cubicBezTo>
                  <a:lnTo>
                    <a:pt x="11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2261775" y="3182500"/>
              <a:ext cx="284200" cy="170200"/>
            </a:xfrm>
            <a:custGeom>
              <a:avLst/>
              <a:gdLst/>
              <a:ahLst/>
              <a:cxnLst/>
              <a:rect l="l" t="t" r="r" b="b"/>
              <a:pathLst>
                <a:path w="11368" h="6808" extrusionOk="0">
                  <a:moveTo>
                    <a:pt x="11368" y="1"/>
                  </a:moveTo>
                  <a:lnTo>
                    <a:pt x="1" y="5176"/>
                  </a:lnTo>
                  <a:cubicBezTo>
                    <a:pt x="298" y="6128"/>
                    <a:pt x="835" y="6807"/>
                    <a:pt x="1437" y="6807"/>
                  </a:cubicBezTo>
                  <a:cubicBezTo>
                    <a:pt x="1656" y="6807"/>
                    <a:pt x="1884" y="6717"/>
                    <a:pt x="2112" y="6516"/>
                  </a:cubicBezTo>
                  <a:cubicBezTo>
                    <a:pt x="3512" y="5319"/>
                    <a:pt x="9724" y="934"/>
                    <a:pt x="1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2512450" y="2908475"/>
              <a:ext cx="91375" cy="203000"/>
            </a:xfrm>
            <a:custGeom>
              <a:avLst/>
              <a:gdLst/>
              <a:ahLst/>
              <a:cxnLst/>
              <a:rect l="l" t="t" r="r" b="b"/>
              <a:pathLst>
                <a:path w="3655" h="8120" extrusionOk="0">
                  <a:moveTo>
                    <a:pt x="1" y="1"/>
                  </a:moveTo>
                  <a:lnTo>
                    <a:pt x="1625" y="1747"/>
                  </a:lnTo>
                  <a:lnTo>
                    <a:pt x="2741" y="5684"/>
                  </a:lnTo>
                  <a:lnTo>
                    <a:pt x="1726" y="8120"/>
                  </a:lnTo>
                  <a:lnTo>
                    <a:pt x="3655" y="6395"/>
                  </a:lnTo>
                  <a:lnTo>
                    <a:pt x="2416" y="14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2162325" y="2366025"/>
              <a:ext cx="331375" cy="241075"/>
            </a:xfrm>
            <a:custGeom>
              <a:avLst/>
              <a:gdLst/>
              <a:ahLst/>
              <a:cxnLst/>
              <a:rect l="l" t="t" r="r" b="b"/>
              <a:pathLst>
                <a:path w="13255" h="9643" extrusionOk="0">
                  <a:moveTo>
                    <a:pt x="13255" y="1"/>
                  </a:moveTo>
                  <a:lnTo>
                    <a:pt x="1" y="9236"/>
                  </a:lnTo>
                  <a:lnTo>
                    <a:pt x="2375" y="9642"/>
                  </a:lnTo>
                  <a:lnTo>
                    <a:pt x="12971" y="2477"/>
                  </a:lnTo>
                  <a:lnTo>
                    <a:pt x="13255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1829950" y="2609600"/>
              <a:ext cx="311600" cy="380600"/>
            </a:xfrm>
            <a:custGeom>
              <a:avLst/>
              <a:gdLst/>
              <a:ahLst/>
              <a:cxnLst/>
              <a:rect l="l" t="t" r="r" b="b"/>
              <a:pathLst>
                <a:path w="12464" h="15224" extrusionOk="0">
                  <a:moveTo>
                    <a:pt x="12463" y="1"/>
                  </a:moveTo>
                  <a:lnTo>
                    <a:pt x="1" y="15224"/>
                  </a:lnTo>
                  <a:lnTo>
                    <a:pt x="1300" y="15224"/>
                  </a:lnTo>
                  <a:lnTo>
                    <a:pt x="12463" y="2700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2510425" y="2261500"/>
              <a:ext cx="293850" cy="135500"/>
            </a:xfrm>
            <a:custGeom>
              <a:avLst/>
              <a:gdLst/>
              <a:ahLst/>
              <a:cxnLst/>
              <a:rect l="l" t="t" r="r" b="b"/>
              <a:pathLst>
                <a:path w="11754" h="5420" extrusionOk="0">
                  <a:moveTo>
                    <a:pt x="11753" y="0"/>
                  </a:moveTo>
                  <a:lnTo>
                    <a:pt x="11753" y="0"/>
                  </a:lnTo>
                  <a:cubicBezTo>
                    <a:pt x="11733" y="0"/>
                    <a:pt x="9784" y="995"/>
                    <a:pt x="7206" y="1929"/>
                  </a:cubicBezTo>
                  <a:cubicBezTo>
                    <a:pt x="4629" y="2842"/>
                    <a:pt x="1" y="4060"/>
                    <a:pt x="1" y="4060"/>
                  </a:cubicBezTo>
                  <a:lnTo>
                    <a:pt x="1706" y="5420"/>
                  </a:lnTo>
                  <a:lnTo>
                    <a:pt x="7836" y="3370"/>
                  </a:lnTo>
                  <a:cubicBezTo>
                    <a:pt x="9561" y="2802"/>
                    <a:pt x="10941" y="1563"/>
                    <a:pt x="11753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2468825" y="3251000"/>
              <a:ext cx="184225" cy="177625"/>
            </a:xfrm>
            <a:custGeom>
              <a:avLst/>
              <a:gdLst/>
              <a:ahLst/>
              <a:cxnLst/>
              <a:rect l="l" t="t" r="r" b="b"/>
              <a:pathLst>
                <a:path w="7369" h="7105" extrusionOk="0">
                  <a:moveTo>
                    <a:pt x="7145" y="1"/>
                  </a:moveTo>
                  <a:lnTo>
                    <a:pt x="0" y="7105"/>
                  </a:lnTo>
                  <a:cubicBezTo>
                    <a:pt x="3552" y="4060"/>
                    <a:pt x="7368" y="488"/>
                    <a:pt x="7368" y="488"/>
                  </a:cubicBezTo>
                  <a:lnTo>
                    <a:pt x="71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2670275" y="3167775"/>
              <a:ext cx="20325" cy="69550"/>
            </a:xfrm>
            <a:custGeom>
              <a:avLst/>
              <a:gdLst/>
              <a:ahLst/>
              <a:cxnLst/>
              <a:rect l="l" t="t" r="r" b="b"/>
              <a:pathLst>
                <a:path w="813" h="2782" extrusionOk="0">
                  <a:moveTo>
                    <a:pt x="264" y="1"/>
                  </a:moveTo>
                  <a:lnTo>
                    <a:pt x="1" y="143"/>
                  </a:lnTo>
                  <a:cubicBezTo>
                    <a:pt x="346" y="590"/>
                    <a:pt x="569" y="1158"/>
                    <a:pt x="569" y="1767"/>
                  </a:cubicBezTo>
                  <a:cubicBezTo>
                    <a:pt x="569" y="2132"/>
                    <a:pt x="488" y="2477"/>
                    <a:pt x="366" y="2782"/>
                  </a:cubicBezTo>
                  <a:cubicBezTo>
                    <a:pt x="650" y="2416"/>
                    <a:pt x="812" y="1950"/>
                    <a:pt x="812" y="1442"/>
                  </a:cubicBezTo>
                  <a:cubicBezTo>
                    <a:pt x="812" y="894"/>
                    <a:pt x="609" y="387"/>
                    <a:pt x="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2502325" y="2156675"/>
              <a:ext cx="313100" cy="52575"/>
            </a:xfrm>
            <a:custGeom>
              <a:avLst/>
              <a:gdLst/>
              <a:ahLst/>
              <a:cxnLst/>
              <a:rect l="l" t="t" r="r" b="b"/>
              <a:pathLst>
                <a:path w="12524" h="2103" extrusionOk="0">
                  <a:moveTo>
                    <a:pt x="11066" y="1"/>
                  </a:moveTo>
                  <a:cubicBezTo>
                    <a:pt x="10958" y="1"/>
                    <a:pt x="10848" y="11"/>
                    <a:pt x="10737" y="32"/>
                  </a:cubicBezTo>
                  <a:lnTo>
                    <a:pt x="0" y="2103"/>
                  </a:lnTo>
                  <a:lnTo>
                    <a:pt x="0" y="2103"/>
                  </a:lnTo>
                  <a:lnTo>
                    <a:pt x="12524" y="824"/>
                  </a:lnTo>
                  <a:cubicBezTo>
                    <a:pt x="12214" y="325"/>
                    <a:pt x="11670" y="1"/>
                    <a:pt x="1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2062350" y="2248825"/>
              <a:ext cx="375025" cy="224300"/>
            </a:xfrm>
            <a:custGeom>
              <a:avLst/>
              <a:gdLst/>
              <a:ahLst/>
              <a:cxnLst/>
              <a:rect l="l" t="t" r="r" b="b"/>
              <a:pathLst>
                <a:path w="15001" h="8972" extrusionOk="0">
                  <a:moveTo>
                    <a:pt x="12971" y="0"/>
                  </a:moveTo>
                  <a:lnTo>
                    <a:pt x="630" y="6658"/>
                  </a:lnTo>
                  <a:lnTo>
                    <a:pt x="1" y="8972"/>
                  </a:lnTo>
                  <a:lnTo>
                    <a:pt x="996" y="7165"/>
                  </a:lnTo>
                  <a:lnTo>
                    <a:pt x="12586" y="1116"/>
                  </a:lnTo>
                  <a:lnTo>
                    <a:pt x="15001" y="568"/>
                  </a:lnTo>
                  <a:lnTo>
                    <a:pt x="129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1674675" y="2483750"/>
              <a:ext cx="369450" cy="375550"/>
            </a:xfrm>
            <a:custGeom>
              <a:avLst/>
              <a:gdLst/>
              <a:ahLst/>
              <a:cxnLst/>
              <a:rect l="l" t="t" r="r" b="b"/>
              <a:pathLst>
                <a:path w="14778" h="15022" extrusionOk="0">
                  <a:moveTo>
                    <a:pt x="14777" y="1"/>
                  </a:moveTo>
                  <a:lnTo>
                    <a:pt x="12220" y="224"/>
                  </a:lnTo>
                  <a:lnTo>
                    <a:pt x="1" y="10454"/>
                  </a:lnTo>
                  <a:lnTo>
                    <a:pt x="731" y="15021"/>
                  </a:lnTo>
                  <a:lnTo>
                    <a:pt x="1198" y="10901"/>
                  </a:lnTo>
                  <a:lnTo>
                    <a:pt x="12382" y="1198"/>
                  </a:lnTo>
                  <a:lnTo>
                    <a:pt x="147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1355500" y="2851750"/>
              <a:ext cx="313125" cy="264300"/>
            </a:xfrm>
            <a:custGeom>
              <a:avLst/>
              <a:gdLst/>
              <a:ahLst/>
              <a:cxnLst/>
              <a:rect l="l" t="t" r="r" b="b"/>
              <a:pathLst>
                <a:path w="12525" h="10572" extrusionOk="0">
                  <a:moveTo>
                    <a:pt x="8238" y="0"/>
                  </a:moveTo>
                  <a:cubicBezTo>
                    <a:pt x="8024" y="0"/>
                    <a:pt x="7832" y="24"/>
                    <a:pt x="7673" y="78"/>
                  </a:cubicBezTo>
                  <a:cubicBezTo>
                    <a:pt x="6130" y="606"/>
                    <a:pt x="4385" y="1275"/>
                    <a:pt x="3979" y="1742"/>
                  </a:cubicBezTo>
                  <a:cubicBezTo>
                    <a:pt x="3207" y="2574"/>
                    <a:pt x="3045" y="4949"/>
                    <a:pt x="1726" y="6634"/>
                  </a:cubicBezTo>
                  <a:cubicBezTo>
                    <a:pt x="1482" y="6959"/>
                    <a:pt x="853" y="7730"/>
                    <a:pt x="0" y="8785"/>
                  </a:cubicBezTo>
                  <a:lnTo>
                    <a:pt x="528" y="10572"/>
                  </a:lnTo>
                  <a:lnTo>
                    <a:pt x="1401" y="8664"/>
                  </a:lnTo>
                  <a:cubicBezTo>
                    <a:pt x="1401" y="8664"/>
                    <a:pt x="4080" y="6269"/>
                    <a:pt x="4364" y="4726"/>
                  </a:cubicBezTo>
                  <a:cubicBezTo>
                    <a:pt x="4649" y="3183"/>
                    <a:pt x="5095" y="2716"/>
                    <a:pt x="6902" y="1539"/>
                  </a:cubicBezTo>
                  <a:cubicBezTo>
                    <a:pt x="7619" y="1072"/>
                    <a:pt x="8654" y="931"/>
                    <a:pt x="9641" y="931"/>
                  </a:cubicBezTo>
                  <a:cubicBezTo>
                    <a:pt x="11138" y="931"/>
                    <a:pt x="12524" y="1255"/>
                    <a:pt x="12524" y="1255"/>
                  </a:cubicBezTo>
                  <a:cubicBezTo>
                    <a:pt x="12524" y="1255"/>
                    <a:pt x="9794" y="0"/>
                    <a:pt x="8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1121050" y="3061225"/>
              <a:ext cx="247675" cy="295850"/>
            </a:xfrm>
            <a:custGeom>
              <a:avLst/>
              <a:gdLst/>
              <a:ahLst/>
              <a:cxnLst/>
              <a:rect l="l" t="t" r="r" b="b"/>
              <a:pathLst>
                <a:path w="9907" h="11834" extrusionOk="0">
                  <a:moveTo>
                    <a:pt x="9703" y="0"/>
                  </a:moveTo>
                  <a:cubicBezTo>
                    <a:pt x="9520" y="203"/>
                    <a:pt x="9338" y="447"/>
                    <a:pt x="9135" y="691"/>
                  </a:cubicBezTo>
                  <a:cubicBezTo>
                    <a:pt x="9196" y="1117"/>
                    <a:pt x="9236" y="1563"/>
                    <a:pt x="9236" y="2010"/>
                  </a:cubicBezTo>
                  <a:cubicBezTo>
                    <a:pt x="9236" y="6902"/>
                    <a:pt x="5380" y="10900"/>
                    <a:pt x="569" y="11144"/>
                  </a:cubicBezTo>
                  <a:cubicBezTo>
                    <a:pt x="366" y="11387"/>
                    <a:pt x="184" y="11611"/>
                    <a:pt x="1" y="11834"/>
                  </a:cubicBezTo>
                  <a:lnTo>
                    <a:pt x="82" y="11834"/>
                  </a:lnTo>
                  <a:cubicBezTo>
                    <a:pt x="5502" y="11834"/>
                    <a:pt x="9906" y="7429"/>
                    <a:pt x="9906" y="2010"/>
                  </a:cubicBezTo>
                  <a:cubicBezTo>
                    <a:pt x="9906" y="1320"/>
                    <a:pt x="9845" y="650"/>
                    <a:pt x="9703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1299675" y="3850300"/>
              <a:ext cx="98975" cy="436925"/>
            </a:xfrm>
            <a:custGeom>
              <a:avLst/>
              <a:gdLst/>
              <a:ahLst/>
              <a:cxnLst/>
              <a:rect l="l" t="t" r="r" b="b"/>
              <a:pathLst>
                <a:path w="3959" h="17477" extrusionOk="0">
                  <a:moveTo>
                    <a:pt x="2984" y="0"/>
                  </a:moveTo>
                  <a:lnTo>
                    <a:pt x="1" y="17476"/>
                  </a:lnTo>
                  <a:lnTo>
                    <a:pt x="3959" y="792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1387975" y="3826450"/>
              <a:ext cx="59400" cy="35550"/>
            </a:xfrm>
            <a:custGeom>
              <a:avLst/>
              <a:gdLst/>
              <a:ahLst/>
              <a:cxnLst/>
              <a:rect l="l" t="t" r="r" b="b"/>
              <a:pathLst>
                <a:path w="2376" h="1422" extrusionOk="0">
                  <a:moveTo>
                    <a:pt x="975" y="0"/>
                  </a:moveTo>
                  <a:lnTo>
                    <a:pt x="0" y="609"/>
                  </a:lnTo>
                  <a:lnTo>
                    <a:pt x="975" y="1421"/>
                  </a:lnTo>
                  <a:lnTo>
                    <a:pt x="2375" y="954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1506200" y="2736975"/>
              <a:ext cx="131450" cy="102025"/>
            </a:xfrm>
            <a:custGeom>
              <a:avLst/>
              <a:gdLst/>
              <a:ahLst/>
              <a:cxnLst/>
              <a:rect l="l" t="t" r="r" b="b"/>
              <a:pathLst>
                <a:path w="5258" h="4081" extrusionOk="0">
                  <a:moveTo>
                    <a:pt x="4974" y="0"/>
                  </a:moveTo>
                  <a:cubicBezTo>
                    <a:pt x="2497" y="0"/>
                    <a:pt x="468" y="1746"/>
                    <a:pt x="1" y="4080"/>
                  </a:cubicBezTo>
                  <a:cubicBezTo>
                    <a:pt x="853" y="2192"/>
                    <a:pt x="2761" y="873"/>
                    <a:pt x="4974" y="873"/>
                  </a:cubicBezTo>
                  <a:lnTo>
                    <a:pt x="5055" y="873"/>
                  </a:lnTo>
                  <a:lnTo>
                    <a:pt x="5258" y="21"/>
                  </a:lnTo>
                  <a:cubicBezTo>
                    <a:pt x="5156" y="0"/>
                    <a:pt x="5075" y="0"/>
                    <a:pt x="4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1038350" y="3368725"/>
              <a:ext cx="97950" cy="188300"/>
            </a:xfrm>
            <a:custGeom>
              <a:avLst/>
              <a:gdLst/>
              <a:ahLst/>
              <a:cxnLst/>
              <a:rect l="l" t="t" r="r" b="b"/>
              <a:pathLst>
                <a:path w="3918" h="7532" extrusionOk="0">
                  <a:moveTo>
                    <a:pt x="2923" y="1"/>
                  </a:moveTo>
                  <a:lnTo>
                    <a:pt x="0" y="3553"/>
                  </a:lnTo>
                  <a:lnTo>
                    <a:pt x="427" y="7531"/>
                  </a:lnTo>
                  <a:lnTo>
                    <a:pt x="873" y="3979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411650" y="3545825"/>
              <a:ext cx="626725" cy="879425"/>
            </a:xfrm>
            <a:custGeom>
              <a:avLst/>
              <a:gdLst/>
              <a:ahLst/>
              <a:cxnLst/>
              <a:rect l="l" t="t" r="r" b="b"/>
              <a:pathLst>
                <a:path w="25069" h="35177" extrusionOk="0">
                  <a:moveTo>
                    <a:pt x="23242" y="1"/>
                  </a:moveTo>
                  <a:lnTo>
                    <a:pt x="1" y="35176"/>
                  </a:lnTo>
                  <a:lnTo>
                    <a:pt x="25068" y="1462"/>
                  </a:lnTo>
                  <a:lnTo>
                    <a:pt x="232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2167900" y="2926925"/>
              <a:ext cx="320225" cy="141425"/>
            </a:xfrm>
            <a:custGeom>
              <a:avLst/>
              <a:gdLst/>
              <a:ahLst/>
              <a:cxnLst/>
              <a:rect l="l" t="t" r="r" b="b"/>
              <a:pathLst>
                <a:path w="12809" h="5657" extrusionOk="0">
                  <a:moveTo>
                    <a:pt x="10957" y="1"/>
                  </a:moveTo>
                  <a:cubicBezTo>
                    <a:pt x="7302" y="1"/>
                    <a:pt x="1" y="4175"/>
                    <a:pt x="1" y="4175"/>
                  </a:cubicBezTo>
                  <a:lnTo>
                    <a:pt x="1" y="5657"/>
                  </a:lnTo>
                  <a:cubicBezTo>
                    <a:pt x="1" y="5657"/>
                    <a:pt x="407" y="4621"/>
                    <a:pt x="549" y="4439"/>
                  </a:cubicBezTo>
                  <a:cubicBezTo>
                    <a:pt x="691" y="4256"/>
                    <a:pt x="4629" y="2754"/>
                    <a:pt x="7673" y="1414"/>
                  </a:cubicBezTo>
                  <a:cubicBezTo>
                    <a:pt x="9231" y="719"/>
                    <a:pt x="10538" y="549"/>
                    <a:pt x="11444" y="549"/>
                  </a:cubicBezTo>
                  <a:cubicBezTo>
                    <a:pt x="12310" y="549"/>
                    <a:pt x="12809" y="704"/>
                    <a:pt x="12809" y="704"/>
                  </a:cubicBezTo>
                  <a:cubicBezTo>
                    <a:pt x="12667" y="562"/>
                    <a:pt x="12525" y="460"/>
                    <a:pt x="12362" y="339"/>
                  </a:cubicBezTo>
                  <a:cubicBezTo>
                    <a:pt x="12011" y="103"/>
                    <a:pt x="11528" y="1"/>
                    <a:pt x="10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1630525" y="3068325"/>
              <a:ext cx="516600" cy="251725"/>
            </a:xfrm>
            <a:custGeom>
              <a:avLst/>
              <a:gdLst/>
              <a:ahLst/>
              <a:cxnLst/>
              <a:rect l="l" t="t" r="r" b="b"/>
              <a:pathLst>
                <a:path w="20664" h="10069" extrusionOk="0">
                  <a:moveTo>
                    <a:pt x="19202" y="1"/>
                  </a:moveTo>
                  <a:lnTo>
                    <a:pt x="1" y="10068"/>
                  </a:lnTo>
                  <a:cubicBezTo>
                    <a:pt x="6" y="10068"/>
                    <a:pt x="11" y="10069"/>
                    <a:pt x="17" y="10069"/>
                  </a:cubicBezTo>
                  <a:cubicBezTo>
                    <a:pt x="1774" y="10069"/>
                    <a:pt x="19080" y="447"/>
                    <a:pt x="19080" y="447"/>
                  </a:cubicBezTo>
                  <a:lnTo>
                    <a:pt x="20664" y="447"/>
                  </a:lnTo>
                  <a:lnTo>
                    <a:pt x="20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2209000" y="2407125"/>
              <a:ext cx="280150" cy="199975"/>
            </a:xfrm>
            <a:custGeom>
              <a:avLst/>
              <a:gdLst/>
              <a:ahLst/>
              <a:cxnLst/>
              <a:rect l="l" t="t" r="r" b="b"/>
              <a:pathLst>
                <a:path w="11206" h="7999" extrusionOk="0">
                  <a:moveTo>
                    <a:pt x="11205" y="1"/>
                  </a:moveTo>
                  <a:lnTo>
                    <a:pt x="11205" y="1"/>
                  </a:lnTo>
                  <a:cubicBezTo>
                    <a:pt x="11144" y="21"/>
                    <a:pt x="11104" y="21"/>
                    <a:pt x="11104" y="21"/>
                  </a:cubicBezTo>
                  <a:lnTo>
                    <a:pt x="1" y="7917"/>
                  </a:lnTo>
                  <a:lnTo>
                    <a:pt x="508" y="7998"/>
                  </a:lnTo>
                  <a:lnTo>
                    <a:pt x="11104" y="833"/>
                  </a:lnTo>
                  <a:lnTo>
                    <a:pt x="112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1848225" y="2649700"/>
              <a:ext cx="293325" cy="340500"/>
            </a:xfrm>
            <a:custGeom>
              <a:avLst/>
              <a:gdLst/>
              <a:ahLst/>
              <a:cxnLst/>
              <a:rect l="l" t="t" r="r" b="b"/>
              <a:pathLst>
                <a:path w="11733" h="13620" extrusionOk="0">
                  <a:moveTo>
                    <a:pt x="11712" y="0"/>
                  </a:moveTo>
                  <a:lnTo>
                    <a:pt x="0" y="13620"/>
                  </a:lnTo>
                  <a:lnTo>
                    <a:pt x="569" y="13620"/>
                  </a:lnTo>
                  <a:lnTo>
                    <a:pt x="11732" y="1096"/>
                  </a:lnTo>
                  <a:lnTo>
                    <a:pt x="117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544425" y="2289925"/>
              <a:ext cx="241575" cy="107075"/>
            </a:xfrm>
            <a:custGeom>
              <a:avLst/>
              <a:gdLst/>
              <a:ahLst/>
              <a:cxnLst/>
              <a:rect l="l" t="t" r="r" b="b"/>
              <a:pathLst>
                <a:path w="9663" h="4283" extrusionOk="0">
                  <a:moveTo>
                    <a:pt x="9662" y="0"/>
                  </a:moveTo>
                  <a:lnTo>
                    <a:pt x="9662" y="0"/>
                  </a:lnTo>
                  <a:cubicBezTo>
                    <a:pt x="9622" y="20"/>
                    <a:pt x="8445" y="792"/>
                    <a:pt x="6354" y="1746"/>
                  </a:cubicBezTo>
                  <a:cubicBezTo>
                    <a:pt x="5055" y="2355"/>
                    <a:pt x="2091" y="3329"/>
                    <a:pt x="1" y="3999"/>
                  </a:cubicBezTo>
                  <a:lnTo>
                    <a:pt x="346" y="4283"/>
                  </a:lnTo>
                  <a:lnTo>
                    <a:pt x="6476" y="2233"/>
                  </a:lnTo>
                  <a:cubicBezTo>
                    <a:pt x="7754" y="1807"/>
                    <a:pt x="8850" y="1015"/>
                    <a:pt x="9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1984225" y="2412200"/>
              <a:ext cx="83750" cy="57875"/>
            </a:xfrm>
            <a:custGeom>
              <a:avLst/>
              <a:gdLst/>
              <a:ahLst/>
              <a:cxnLst/>
              <a:rect l="l" t="t" r="r" b="b"/>
              <a:pathLst>
                <a:path w="3350" h="2315" extrusionOk="0">
                  <a:moveTo>
                    <a:pt x="2476" y="1"/>
                  </a:moveTo>
                  <a:cubicBezTo>
                    <a:pt x="1157" y="1"/>
                    <a:pt x="81" y="1016"/>
                    <a:pt x="0" y="2315"/>
                  </a:cubicBezTo>
                  <a:cubicBezTo>
                    <a:pt x="284" y="1259"/>
                    <a:pt x="1259" y="488"/>
                    <a:pt x="2395" y="488"/>
                  </a:cubicBezTo>
                  <a:cubicBezTo>
                    <a:pt x="2659" y="488"/>
                    <a:pt x="2923" y="549"/>
                    <a:pt x="3167" y="630"/>
                  </a:cubicBezTo>
                  <a:lnTo>
                    <a:pt x="3349" y="163"/>
                  </a:lnTo>
                  <a:cubicBezTo>
                    <a:pt x="3065" y="62"/>
                    <a:pt x="2781" y="1"/>
                    <a:pt x="2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2407425" y="2199600"/>
              <a:ext cx="83750" cy="24875"/>
            </a:xfrm>
            <a:custGeom>
              <a:avLst/>
              <a:gdLst/>
              <a:ahLst/>
              <a:cxnLst/>
              <a:rect l="l" t="t" r="r" b="b"/>
              <a:pathLst>
                <a:path w="3350" h="995" extrusionOk="0">
                  <a:moveTo>
                    <a:pt x="1990" y="0"/>
                  </a:moveTo>
                  <a:cubicBezTo>
                    <a:pt x="1178" y="0"/>
                    <a:pt x="467" y="386"/>
                    <a:pt x="0" y="995"/>
                  </a:cubicBezTo>
                  <a:cubicBezTo>
                    <a:pt x="427" y="670"/>
                    <a:pt x="954" y="487"/>
                    <a:pt x="1543" y="487"/>
                  </a:cubicBezTo>
                  <a:cubicBezTo>
                    <a:pt x="2010" y="487"/>
                    <a:pt x="2456" y="609"/>
                    <a:pt x="2842" y="832"/>
                  </a:cubicBezTo>
                  <a:cubicBezTo>
                    <a:pt x="2984" y="711"/>
                    <a:pt x="3167" y="569"/>
                    <a:pt x="3349" y="406"/>
                  </a:cubicBezTo>
                  <a:cubicBezTo>
                    <a:pt x="2964" y="163"/>
                    <a:pt x="2497" y="0"/>
                    <a:pt x="1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2270925" y="3027725"/>
              <a:ext cx="237500" cy="223300"/>
            </a:xfrm>
            <a:custGeom>
              <a:avLst/>
              <a:gdLst/>
              <a:ahLst/>
              <a:cxnLst/>
              <a:rect l="l" t="t" r="r" b="b"/>
              <a:pathLst>
                <a:path w="9500" h="8932" extrusionOk="0">
                  <a:moveTo>
                    <a:pt x="9500" y="1"/>
                  </a:moveTo>
                  <a:cubicBezTo>
                    <a:pt x="9500" y="1"/>
                    <a:pt x="7957" y="2558"/>
                    <a:pt x="6090" y="4081"/>
                  </a:cubicBezTo>
                  <a:cubicBezTo>
                    <a:pt x="4243" y="5603"/>
                    <a:pt x="0" y="8627"/>
                    <a:pt x="0" y="8627"/>
                  </a:cubicBezTo>
                  <a:lnTo>
                    <a:pt x="508" y="8932"/>
                  </a:lnTo>
                  <a:cubicBezTo>
                    <a:pt x="508" y="8932"/>
                    <a:pt x="6211" y="4771"/>
                    <a:pt x="7795" y="3066"/>
                  </a:cubicBezTo>
                  <a:cubicBezTo>
                    <a:pt x="8505" y="2294"/>
                    <a:pt x="9215" y="1178"/>
                    <a:pt x="9500" y="21"/>
                  </a:cubicBezTo>
                  <a:cubicBezTo>
                    <a:pt x="9500" y="21"/>
                    <a:pt x="9500" y="1"/>
                    <a:pt x="9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2352100" y="3157650"/>
              <a:ext cx="206925" cy="158850"/>
            </a:xfrm>
            <a:custGeom>
              <a:avLst/>
              <a:gdLst/>
              <a:ahLst/>
              <a:cxnLst/>
              <a:rect l="l" t="t" r="r" b="b"/>
              <a:pathLst>
                <a:path w="8277" h="6354" extrusionOk="0">
                  <a:moveTo>
                    <a:pt x="8140" y="0"/>
                  </a:moveTo>
                  <a:cubicBezTo>
                    <a:pt x="8140" y="0"/>
                    <a:pt x="1056" y="5014"/>
                    <a:pt x="1" y="6353"/>
                  </a:cubicBezTo>
                  <a:cubicBezTo>
                    <a:pt x="2763" y="4292"/>
                    <a:pt x="7774" y="810"/>
                    <a:pt x="8128" y="810"/>
                  </a:cubicBezTo>
                  <a:cubicBezTo>
                    <a:pt x="8133" y="810"/>
                    <a:pt x="8137" y="811"/>
                    <a:pt x="8140" y="812"/>
                  </a:cubicBezTo>
                  <a:cubicBezTo>
                    <a:pt x="8147" y="814"/>
                    <a:pt x="8153" y="815"/>
                    <a:pt x="8159" y="815"/>
                  </a:cubicBezTo>
                  <a:cubicBezTo>
                    <a:pt x="8277" y="815"/>
                    <a:pt x="8218" y="426"/>
                    <a:pt x="8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38"/>
          <p:cNvGrpSpPr/>
          <p:nvPr/>
        </p:nvGrpSpPr>
        <p:grpSpPr>
          <a:xfrm>
            <a:off x="6779025" y="349504"/>
            <a:ext cx="913425" cy="370975"/>
            <a:chOff x="6514150" y="4420266"/>
            <a:chExt cx="913425" cy="370975"/>
          </a:xfrm>
        </p:grpSpPr>
        <p:sp>
          <p:nvSpPr>
            <p:cNvPr id="382" name="Google Shape;382;p38"/>
            <p:cNvSpPr/>
            <p:nvPr/>
          </p:nvSpPr>
          <p:spPr>
            <a:xfrm>
              <a:off x="6938875" y="4420266"/>
              <a:ext cx="488700" cy="370975"/>
            </a:xfrm>
            <a:custGeom>
              <a:avLst/>
              <a:gdLst/>
              <a:ahLst/>
              <a:cxnLst/>
              <a:rect l="l" t="t" r="r" b="b"/>
              <a:pathLst>
                <a:path w="19548" h="14839" extrusionOk="0">
                  <a:moveTo>
                    <a:pt x="8160" y="1"/>
                  </a:moveTo>
                  <a:lnTo>
                    <a:pt x="1" y="14838"/>
                  </a:lnTo>
                  <a:lnTo>
                    <a:pt x="11388" y="14838"/>
                  </a:lnTo>
                  <a:lnTo>
                    <a:pt x="19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6514150" y="4420266"/>
              <a:ext cx="488700" cy="370975"/>
            </a:xfrm>
            <a:custGeom>
              <a:avLst/>
              <a:gdLst/>
              <a:ahLst/>
              <a:cxnLst/>
              <a:rect l="l" t="t" r="r" b="b"/>
              <a:pathLst>
                <a:path w="19548" h="14839" extrusionOk="0">
                  <a:moveTo>
                    <a:pt x="8160" y="1"/>
                  </a:moveTo>
                  <a:lnTo>
                    <a:pt x="1" y="14838"/>
                  </a:lnTo>
                  <a:lnTo>
                    <a:pt x="11388" y="14838"/>
                  </a:lnTo>
                  <a:lnTo>
                    <a:pt x="19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38"/>
          <p:cNvSpPr/>
          <p:nvPr/>
        </p:nvSpPr>
        <p:spPr>
          <a:xfrm>
            <a:off x="2086350" y="823325"/>
            <a:ext cx="1270200" cy="1270200"/>
          </a:xfrm>
          <a:prstGeom prst="ellipse">
            <a:avLst/>
          </a:prstGeom>
          <a:solidFill>
            <a:srgbClr val="6E79E4">
              <a:alpha val="35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38"/>
          <p:cNvGrpSpPr/>
          <p:nvPr/>
        </p:nvGrpSpPr>
        <p:grpSpPr>
          <a:xfrm>
            <a:off x="3091863" y="1052012"/>
            <a:ext cx="537556" cy="136576"/>
            <a:chOff x="2641350" y="846250"/>
            <a:chExt cx="413600" cy="105075"/>
          </a:xfrm>
        </p:grpSpPr>
        <p:sp>
          <p:nvSpPr>
            <p:cNvPr id="386" name="Google Shape;386;p38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38"/>
          <p:cNvSpPr txBox="1">
            <a:spLocks noGrp="1"/>
          </p:cNvSpPr>
          <p:nvPr>
            <p:ph type="subTitle" idx="2"/>
          </p:nvPr>
        </p:nvSpPr>
        <p:spPr>
          <a:xfrm>
            <a:off x="727189" y="4279719"/>
            <a:ext cx="4412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>
                <a:latin typeface="Georgia" panose="02040502050405020303" pitchFamily="18" charset="0"/>
              </a:rPr>
              <a:t>MoodleMoot</a:t>
            </a:r>
            <a:r>
              <a:rPr lang="en" sz="1800" dirty="0">
                <a:latin typeface="Georgia" panose="02040502050405020303" pitchFamily="18" charset="0"/>
              </a:rPr>
              <a:t> 2023 - Troyes</a:t>
            </a:r>
            <a:endParaRPr sz="1800" dirty="0">
              <a:latin typeface="Georgia" panose="02040502050405020303" pitchFamily="18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60ED230-93D5-A04A-AFF7-B6F788D5A4E2}"/>
              </a:ext>
            </a:extLst>
          </p:cNvPr>
          <p:cNvSpPr/>
          <p:nvPr/>
        </p:nvSpPr>
        <p:spPr>
          <a:xfrm>
            <a:off x="8005863" y="-117676"/>
            <a:ext cx="1246993" cy="645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E535CE9-5B63-8C4C-A3A7-F522E9B2B93F}"/>
              </a:ext>
            </a:extLst>
          </p:cNvPr>
          <p:cNvSpPr/>
          <p:nvPr/>
        </p:nvSpPr>
        <p:spPr>
          <a:xfrm>
            <a:off x="8441220" y="266303"/>
            <a:ext cx="1246993" cy="645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Mignon robot fille rose avec mégaphone 3D - Photo">
            <a:extLst>
              <a:ext uri="{FF2B5EF4-FFF2-40B4-BE49-F238E27FC236}">
                <a16:creationId xmlns:a16="http://schemas.microsoft.com/office/drawing/2014/main" id="{B86A4550-B930-B847-96C3-64F43D0EC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4213" r="7124"/>
          <a:stretch/>
        </p:blipFill>
        <p:spPr bwMode="auto">
          <a:xfrm>
            <a:off x="3201767" y="1264503"/>
            <a:ext cx="1725855" cy="211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349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8"/>
          <p:cNvGrpSpPr/>
          <p:nvPr/>
        </p:nvGrpSpPr>
        <p:grpSpPr>
          <a:xfrm>
            <a:off x="-717279" y="1417515"/>
            <a:ext cx="3692970" cy="3912200"/>
            <a:chOff x="411650" y="2156650"/>
            <a:chExt cx="2413075" cy="2556325"/>
          </a:xfrm>
        </p:grpSpPr>
        <p:sp>
          <p:nvSpPr>
            <p:cNvPr id="302" name="Google Shape;302;p38"/>
            <p:cNvSpPr/>
            <p:nvPr/>
          </p:nvSpPr>
          <p:spPr>
            <a:xfrm>
              <a:off x="1503675" y="2736975"/>
              <a:ext cx="253225" cy="253225"/>
            </a:xfrm>
            <a:custGeom>
              <a:avLst/>
              <a:gdLst/>
              <a:ahLst/>
              <a:cxnLst/>
              <a:rect l="l" t="t" r="r" b="b"/>
              <a:pathLst>
                <a:path w="10129" h="10129" extrusionOk="0">
                  <a:moveTo>
                    <a:pt x="5075" y="0"/>
                  </a:moveTo>
                  <a:cubicBezTo>
                    <a:pt x="2274" y="0"/>
                    <a:pt x="0" y="2274"/>
                    <a:pt x="0" y="5075"/>
                  </a:cubicBezTo>
                  <a:cubicBezTo>
                    <a:pt x="0" y="7855"/>
                    <a:pt x="2274" y="10129"/>
                    <a:pt x="5075" y="10129"/>
                  </a:cubicBezTo>
                  <a:cubicBezTo>
                    <a:pt x="7876" y="10129"/>
                    <a:pt x="10129" y="7855"/>
                    <a:pt x="10129" y="5075"/>
                  </a:cubicBezTo>
                  <a:cubicBezTo>
                    <a:pt x="10129" y="2274"/>
                    <a:pt x="7876" y="0"/>
                    <a:pt x="5075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1984225" y="2412200"/>
              <a:ext cx="123325" cy="123350"/>
            </a:xfrm>
            <a:custGeom>
              <a:avLst/>
              <a:gdLst/>
              <a:ahLst/>
              <a:cxnLst/>
              <a:rect l="l" t="t" r="r" b="b"/>
              <a:pathLst>
                <a:path w="4933" h="4934" extrusionOk="0">
                  <a:moveTo>
                    <a:pt x="2476" y="1"/>
                  </a:moveTo>
                  <a:cubicBezTo>
                    <a:pt x="1096" y="1"/>
                    <a:pt x="0" y="1097"/>
                    <a:pt x="0" y="2477"/>
                  </a:cubicBezTo>
                  <a:cubicBezTo>
                    <a:pt x="0" y="3837"/>
                    <a:pt x="1096" y="4933"/>
                    <a:pt x="2476" y="4933"/>
                  </a:cubicBezTo>
                  <a:cubicBezTo>
                    <a:pt x="3836" y="4933"/>
                    <a:pt x="4932" y="3837"/>
                    <a:pt x="4932" y="2477"/>
                  </a:cubicBezTo>
                  <a:cubicBezTo>
                    <a:pt x="4932" y="1097"/>
                    <a:pt x="3836" y="1"/>
                    <a:pt x="2476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2395250" y="2199600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4953" h="4953" extrusionOk="0">
                  <a:moveTo>
                    <a:pt x="2477" y="0"/>
                  </a:moveTo>
                  <a:cubicBezTo>
                    <a:pt x="1117" y="0"/>
                    <a:pt x="0" y="1117"/>
                    <a:pt x="0" y="2476"/>
                  </a:cubicBezTo>
                  <a:cubicBezTo>
                    <a:pt x="0" y="3836"/>
                    <a:pt x="1117" y="4953"/>
                    <a:pt x="2477" y="4953"/>
                  </a:cubicBezTo>
                  <a:cubicBezTo>
                    <a:pt x="3836" y="4953"/>
                    <a:pt x="4953" y="3836"/>
                    <a:pt x="4953" y="2476"/>
                  </a:cubicBezTo>
                  <a:cubicBezTo>
                    <a:pt x="4953" y="1117"/>
                    <a:pt x="3836" y="0"/>
                    <a:pt x="2477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2580975" y="3149000"/>
              <a:ext cx="109625" cy="109650"/>
            </a:xfrm>
            <a:custGeom>
              <a:avLst/>
              <a:gdLst/>
              <a:ahLst/>
              <a:cxnLst/>
              <a:rect l="l" t="t" r="r" b="b"/>
              <a:pathLst>
                <a:path w="4385" h="4386" extrusionOk="0">
                  <a:moveTo>
                    <a:pt x="2192" y="1"/>
                  </a:moveTo>
                  <a:cubicBezTo>
                    <a:pt x="974" y="1"/>
                    <a:pt x="0" y="975"/>
                    <a:pt x="0" y="2193"/>
                  </a:cubicBezTo>
                  <a:cubicBezTo>
                    <a:pt x="0" y="3411"/>
                    <a:pt x="974" y="4385"/>
                    <a:pt x="2192" y="4385"/>
                  </a:cubicBezTo>
                  <a:cubicBezTo>
                    <a:pt x="3410" y="4385"/>
                    <a:pt x="4384" y="3411"/>
                    <a:pt x="4384" y="2193"/>
                  </a:cubicBezTo>
                  <a:cubicBezTo>
                    <a:pt x="4384" y="975"/>
                    <a:pt x="3410" y="1"/>
                    <a:pt x="2192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2544425" y="3129725"/>
              <a:ext cx="115725" cy="121300"/>
            </a:xfrm>
            <a:custGeom>
              <a:avLst/>
              <a:gdLst/>
              <a:ahLst/>
              <a:cxnLst/>
              <a:rect l="l" t="t" r="r" b="b"/>
              <a:pathLst>
                <a:path w="4629" h="4852" extrusionOk="0">
                  <a:moveTo>
                    <a:pt x="163" y="1"/>
                  </a:moveTo>
                  <a:cubicBezTo>
                    <a:pt x="163" y="1"/>
                    <a:pt x="1" y="2660"/>
                    <a:pt x="143" y="2944"/>
                  </a:cubicBezTo>
                  <a:cubicBezTo>
                    <a:pt x="285" y="3228"/>
                    <a:pt x="4121" y="4852"/>
                    <a:pt x="4121" y="4852"/>
                  </a:cubicBezTo>
                  <a:lnTo>
                    <a:pt x="4629" y="1624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2480500" y="2812575"/>
              <a:ext cx="67500" cy="114200"/>
            </a:xfrm>
            <a:custGeom>
              <a:avLst/>
              <a:gdLst/>
              <a:ahLst/>
              <a:cxnLst/>
              <a:rect l="l" t="t" r="r" b="b"/>
              <a:pathLst>
                <a:path w="2700" h="4568" extrusionOk="0">
                  <a:moveTo>
                    <a:pt x="569" y="1"/>
                  </a:moveTo>
                  <a:lnTo>
                    <a:pt x="0" y="4568"/>
                  </a:lnTo>
                  <a:lnTo>
                    <a:pt x="2700" y="2721"/>
                  </a:lnTo>
                  <a:lnTo>
                    <a:pt x="569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2403350" y="2218375"/>
              <a:ext cx="143650" cy="198925"/>
            </a:xfrm>
            <a:custGeom>
              <a:avLst/>
              <a:gdLst/>
              <a:ahLst/>
              <a:cxnLst/>
              <a:rect l="l" t="t" r="r" b="b"/>
              <a:pathLst>
                <a:path w="5746" h="7957" extrusionOk="0">
                  <a:moveTo>
                    <a:pt x="3614" y="0"/>
                  </a:moveTo>
                  <a:lnTo>
                    <a:pt x="1" y="1401"/>
                  </a:lnTo>
                  <a:lnTo>
                    <a:pt x="3391" y="7957"/>
                  </a:lnTo>
                  <a:lnTo>
                    <a:pt x="5745" y="6942"/>
                  </a:lnTo>
                  <a:lnTo>
                    <a:pt x="3614" y="0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1996900" y="2436050"/>
              <a:ext cx="212125" cy="222300"/>
            </a:xfrm>
            <a:custGeom>
              <a:avLst/>
              <a:gdLst/>
              <a:ahLst/>
              <a:cxnLst/>
              <a:rect l="l" t="t" r="r" b="b"/>
              <a:pathLst>
                <a:path w="8485" h="8892" extrusionOk="0">
                  <a:moveTo>
                    <a:pt x="3025" y="1"/>
                  </a:moveTo>
                  <a:lnTo>
                    <a:pt x="1" y="2071"/>
                  </a:lnTo>
                  <a:lnTo>
                    <a:pt x="5785" y="8891"/>
                  </a:lnTo>
                  <a:lnTo>
                    <a:pt x="8485" y="6760"/>
                  </a:lnTo>
                  <a:lnTo>
                    <a:pt x="3025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1012475" y="3482900"/>
              <a:ext cx="399875" cy="387200"/>
            </a:xfrm>
            <a:custGeom>
              <a:avLst/>
              <a:gdLst/>
              <a:ahLst/>
              <a:cxnLst/>
              <a:rect l="l" t="t" r="r" b="b"/>
              <a:pathLst>
                <a:path w="15995" h="15488" extrusionOk="0">
                  <a:moveTo>
                    <a:pt x="2091" y="1"/>
                  </a:moveTo>
                  <a:lnTo>
                    <a:pt x="0" y="3147"/>
                  </a:lnTo>
                  <a:lnTo>
                    <a:pt x="15447" y="15488"/>
                  </a:lnTo>
                  <a:lnTo>
                    <a:pt x="15995" y="15163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1875125" y="2834400"/>
              <a:ext cx="613000" cy="789675"/>
            </a:xfrm>
            <a:custGeom>
              <a:avLst/>
              <a:gdLst/>
              <a:ahLst/>
              <a:cxnLst/>
              <a:rect l="l" t="t" r="r" b="b"/>
              <a:pathLst>
                <a:path w="24520" h="31587" extrusionOk="0">
                  <a:moveTo>
                    <a:pt x="11265" y="0"/>
                  </a:moveTo>
                  <a:lnTo>
                    <a:pt x="0" y="15427"/>
                  </a:lnTo>
                  <a:lnTo>
                    <a:pt x="13823" y="22247"/>
                  </a:lnTo>
                  <a:cubicBezTo>
                    <a:pt x="13823" y="22247"/>
                    <a:pt x="12057" y="24682"/>
                    <a:pt x="10656" y="27159"/>
                  </a:cubicBezTo>
                  <a:cubicBezTo>
                    <a:pt x="9362" y="29415"/>
                    <a:pt x="9617" y="31587"/>
                    <a:pt x="10656" y="31587"/>
                  </a:cubicBezTo>
                  <a:cubicBezTo>
                    <a:pt x="10757" y="31587"/>
                    <a:pt x="10866" y="31566"/>
                    <a:pt x="10981" y="31523"/>
                  </a:cubicBezTo>
                  <a:cubicBezTo>
                    <a:pt x="12280" y="31056"/>
                    <a:pt x="17862" y="26651"/>
                    <a:pt x="17862" y="26651"/>
                  </a:cubicBezTo>
                  <a:lnTo>
                    <a:pt x="24520" y="18877"/>
                  </a:lnTo>
                  <a:lnTo>
                    <a:pt x="11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2149650" y="3482900"/>
              <a:ext cx="165450" cy="139575"/>
            </a:xfrm>
            <a:custGeom>
              <a:avLst/>
              <a:gdLst/>
              <a:ahLst/>
              <a:cxnLst/>
              <a:rect l="l" t="t" r="r" b="b"/>
              <a:pathLst>
                <a:path w="6618" h="5583" extrusionOk="0">
                  <a:moveTo>
                    <a:pt x="6374" y="1"/>
                  </a:moveTo>
                  <a:lnTo>
                    <a:pt x="0" y="5583"/>
                  </a:lnTo>
                  <a:cubicBezTo>
                    <a:pt x="1137" y="5177"/>
                    <a:pt x="5521" y="1787"/>
                    <a:pt x="6617" y="914"/>
                  </a:cubicBezTo>
                  <a:lnTo>
                    <a:pt x="63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2085200" y="2710575"/>
              <a:ext cx="78175" cy="234475"/>
            </a:xfrm>
            <a:custGeom>
              <a:avLst/>
              <a:gdLst/>
              <a:ahLst/>
              <a:cxnLst/>
              <a:rect l="l" t="t" r="r" b="b"/>
              <a:pathLst>
                <a:path w="3127" h="9379" extrusionOk="0">
                  <a:moveTo>
                    <a:pt x="1056" y="1"/>
                  </a:moveTo>
                  <a:lnTo>
                    <a:pt x="0" y="9378"/>
                  </a:lnTo>
                  <a:lnTo>
                    <a:pt x="3126" y="7917"/>
                  </a:lnTo>
                  <a:lnTo>
                    <a:pt x="1056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2274225" y="3170325"/>
              <a:ext cx="378825" cy="364075"/>
            </a:xfrm>
            <a:custGeom>
              <a:avLst/>
              <a:gdLst/>
              <a:ahLst/>
              <a:cxnLst/>
              <a:rect l="l" t="t" r="r" b="b"/>
              <a:pathLst>
                <a:path w="15153" h="14563" extrusionOk="0">
                  <a:moveTo>
                    <a:pt x="10728" y="0"/>
                  </a:moveTo>
                  <a:cubicBezTo>
                    <a:pt x="10728" y="0"/>
                    <a:pt x="2182" y="4364"/>
                    <a:pt x="1127" y="6617"/>
                  </a:cubicBezTo>
                  <a:cubicBezTo>
                    <a:pt x="124" y="8758"/>
                    <a:pt x="1" y="14563"/>
                    <a:pt x="1871" y="14563"/>
                  </a:cubicBezTo>
                  <a:cubicBezTo>
                    <a:pt x="1969" y="14563"/>
                    <a:pt x="2073" y="14547"/>
                    <a:pt x="2182" y="14513"/>
                  </a:cubicBezTo>
                  <a:cubicBezTo>
                    <a:pt x="4374" y="13823"/>
                    <a:pt x="15152" y="3715"/>
                    <a:pt x="15152" y="3715"/>
                  </a:cubicBezTo>
                  <a:lnTo>
                    <a:pt x="14016" y="1259"/>
                  </a:lnTo>
                  <a:lnTo>
                    <a:pt x="10728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2448525" y="2879050"/>
              <a:ext cx="225825" cy="307025"/>
            </a:xfrm>
            <a:custGeom>
              <a:avLst/>
              <a:gdLst/>
              <a:ahLst/>
              <a:cxnLst/>
              <a:rect l="l" t="t" r="r" b="b"/>
              <a:pathLst>
                <a:path w="9033" h="12281" extrusionOk="0">
                  <a:moveTo>
                    <a:pt x="4364" y="1"/>
                  </a:moveTo>
                  <a:lnTo>
                    <a:pt x="0" y="610"/>
                  </a:lnTo>
                  <a:lnTo>
                    <a:pt x="3735" y="10718"/>
                  </a:lnTo>
                  <a:lnTo>
                    <a:pt x="7511" y="12281"/>
                  </a:lnTo>
                  <a:lnTo>
                    <a:pt x="9033" y="11266"/>
                  </a:lnTo>
                  <a:lnTo>
                    <a:pt x="4364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2569800" y="2920150"/>
              <a:ext cx="104550" cy="250200"/>
            </a:xfrm>
            <a:custGeom>
              <a:avLst/>
              <a:gdLst/>
              <a:ahLst/>
              <a:cxnLst/>
              <a:rect l="l" t="t" r="r" b="b"/>
              <a:pathLst>
                <a:path w="4182" h="10008" extrusionOk="0">
                  <a:moveTo>
                    <a:pt x="1" y="1"/>
                  </a:moveTo>
                  <a:lnTo>
                    <a:pt x="3614" y="10007"/>
                  </a:lnTo>
                  <a:lnTo>
                    <a:pt x="4182" y="9622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2409950" y="2812575"/>
              <a:ext cx="168000" cy="168000"/>
            </a:xfrm>
            <a:custGeom>
              <a:avLst/>
              <a:gdLst/>
              <a:ahLst/>
              <a:cxnLst/>
              <a:rect l="l" t="t" r="r" b="b"/>
              <a:pathLst>
                <a:path w="6720" h="6720" extrusionOk="0">
                  <a:moveTo>
                    <a:pt x="3350" y="1"/>
                  </a:moveTo>
                  <a:cubicBezTo>
                    <a:pt x="1503" y="1"/>
                    <a:pt x="1" y="1503"/>
                    <a:pt x="1" y="3370"/>
                  </a:cubicBezTo>
                  <a:cubicBezTo>
                    <a:pt x="1" y="5217"/>
                    <a:pt x="1503" y="6719"/>
                    <a:pt x="3350" y="6719"/>
                  </a:cubicBezTo>
                  <a:cubicBezTo>
                    <a:pt x="5217" y="6719"/>
                    <a:pt x="6719" y="5217"/>
                    <a:pt x="6719" y="3370"/>
                  </a:cubicBezTo>
                  <a:cubicBezTo>
                    <a:pt x="6719" y="1503"/>
                    <a:pt x="5217" y="1"/>
                    <a:pt x="3350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2491150" y="2812575"/>
              <a:ext cx="86800" cy="122325"/>
            </a:xfrm>
            <a:custGeom>
              <a:avLst/>
              <a:gdLst/>
              <a:ahLst/>
              <a:cxnLst/>
              <a:rect l="l" t="t" r="r" b="b"/>
              <a:pathLst>
                <a:path w="3472" h="4893" extrusionOk="0">
                  <a:moveTo>
                    <a:pt x="102" y="1"/>
                  </a:moveTo>
                  <a:cubicBezTo>
                    <a:pt x="61" y="1"/>
                    <a:pt x="41" y="21"/>
                    <a:pt x="0" y="21"/>
                  </a:cubicBezTo>
                  <a:cubicBezTo>
                    <a:pt x="1827" y="589"/>
                    <a:pt x="3147" y="2294"/>
                    <a:pt x="3147" y="4304"/>
                  </a:cubicBezTo>
                  <a:cubicBezTo>
                    <a:pt x="3147" y="4507"/>
                    <a:pt x="3126" y="4689"/>
                    <a:pt x="3106" y="4892"/>
                  </a:cubicBezTo>
                  <a:cubicBezTo>
                    <a:pt x="3329" y="4426"/>
                    <a:pt x="3471" y="3918"/>
                    <a:pt x="3471" y="3370"/>
                  </a:cubicBezTo>
                  <a:cubicBezTo>
                    <a:pt x="3471" y="1503"/>
                    <a:pt x="1949" y="1"/>
                    <a:pt x="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2468825" y="3032800"/>
              <a:ext cx="112175" cy="124875"/>
            </a:xfrm>
            <a:custGeom>
              <a:avLst/>
              <a:gdLst/>
              <a:ahLst/>
              <a:cxnLst/>
              <a:rect l="l" t="t" r="r" b="b"/>
              <a:pathLst>
                <a:path w="4487" h="4995" extrusionOk="0">
                  <a:moveTo>
                    <a:pt x="995" y="1"/>
                  </a:moveTo>
                  <a:lnTo>
                    <a:pt x="0" y="2031"/>
                  </a:lnTo>
                  <a:lnTo>
                    <a:pt x="3471" y="4994"/>
                  </a:lnTo>
                  <a:lnTo>
                    <a:pt x="4486" y="2254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2241375" y="3068325"/>
              <a:ext cx="320675" cy="284350"/>
            </a:xfrm>
            <a:custGeom>
              <a:avLst/>
              <a:gdLst/>
              <a:ahLst/>
              <a:cxnLst/>
              <a:rect l="l" t="t" r="r" b="b"/>
              <a:pathLst>
                <a:path w="12827" h="11374" extrusionOk="0">
                  <a:moveTo>
                    <a:pt x="9078" y="1"/>
                  </a:moveTo>
                  <a:cubicBezTo>
                    <a:pt x="9078" y="1"/>
                    <a:pt x="1974" y="3187"/>
                    <a:pt x="918" y="5968"/>
                  </a:cubicBezTo>
                  <a:cubicBezTo>
                    <a:pt x="1" y="8323"/>
                    <a:pt x="974" y="11373"/>
                    <a:pt x="2250" y="11373"/>
                  </a:cubicBezTo>
                  <a:cubicBezTo>
                    <a:pt x="2470" y="11373"/>
                    <a:pt x="2698" y="11283"/>
                    <a:pt x="2928" y="11083"/>
                  </a:cubicBezTo>
                  <a:cubicBezTo>
                    <a:pt x="4494" y="9758"/>
                    <a:pt x="12115" y="4383"/>
                    <a:pt x="12557" y="4383"/>
                  </a:cubicBezTo>
                  <a:cubicBezTo>
                    <a:pt x="12562" y="4383"/>
                    <a:pt x="12566" y="4384"/>
                    <a:pt x="12569" y="4385"/>
                  </a:cubicBezTo>
                  <a:cubicBezTo>
                    <a:pt x="12576" y="4387"/>
                    <a:pt x="12583" y="4389"/>
                    <a:pt x="12589" y="4389"/>
                  </a:cubicBezTo>
                  <a:cubicBezTo>
                    <a:pt x="12826" y="4389"/>
                    <a:pt x="12285" y="2457"/>
                    <a:pt x="12285" y="2457"/>
                  </a:cubicBezTo>
                  <a:lnTo>
                    <a:pt x="90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2127325" y="3042950"/>
              <a:ext cx="143625" cy="232950"/>
            </a:xfrm>
            <a:custGeom>
              <a:avLst/>
              <a:gdLst/>
              <a:ahLst/>
              <a:cxnLst/>
              <a:rect l="l" t="t" r="r" b="b"/>
              <a:pathLst>
                <a:path w="5745" h="9318" extrusionOk="0">
                  <a:moveTo>
                    <a:pt x="1624" y="1"/>
                  </a:moveTo>
                  <a:lnTo>
                    <a:pt x="0" y="1016"/>
                  </a:lnTo>
                  <a:lnTo>
                    <a:pt x="3512" y="9317"/>
                  </a:lnTo>
                  <a:lnTo>
                    <a:pt x="5744" y="8018"/>
                  </a:lnTo>
                  <a:lnTo>
                    <a:pt x="1624" y="1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2457150" y="2908475"/>
              <a:ext cx="146675" cy="203000"/>
            </a:xfrm>
            <a:custGeom>
              <a:avLst/>
              <a:gdLst/>
              <a:ahLst/>
              <a:cxnLst/>
              <a:rect l="l" t="t" r="r" b="b"/>
              <a:pathLst>
                <a:path w="5867" h="8120" extrusionOk="0">
                  <a:moveTo>
                    <a:pt x="2213" y="1"/>
                  </a:moveTo>
                  <a:lnTo>
                    <a:pt x="1" y="1645"/>
                  </a:lnTo>
                  <a:lnTo>
                    <a:pt x="447" y="6395"/>
                  </a:lnTo>
                  <a:lnTo>
                    <a:pt x="3938" y="8120"/>
                  </a:lnTo>
                  <a:lnTo>
                    <a:pt x="5867" y="6395"/>
                  </a:lnTo>
                  <a:lnTo>
                    <a:pt x="4628" y="1401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2103975" y="2658325"/>
              <a:ext cx="396850" cy="351675"/>
            </a:xfrm>
            <a:custGeom>
              <a:avLst/>
              <a:gdLst/>
              <a:ahLst/>
              <a:cxnLst/>
              <a:rect l="l" t="t" r="r" b="b"/>
              <a:pathLst>
                <a:path w="15874" h="14067" extrusionOk="0">
                  <a:moveTo>
                    <a:pt x="0" y="0"/>
                  </a:moveTo>
                  <a:lnTo>
                    <a:pt x="1502" y="10311"/>
                  </a:lnTo>
                  <a:lnTo>
                    <a:pt x="10961" y="14066"/>
                  </a:lnTo>
                  <a:lnTo>
                    <a:pt x="15873" y="9276"/>
                  </a:lnTo>
                  <a:lnTo>
                    <a:pt x="15589" y="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2103975" y="2658325"/>
              <a:ext cx="396850" cy="231925"/>
            </a:xfrm>
            <a:custGeom>
              <a:avLst/>
              <a:gdLst/>
              <a:ahLst/>
              <a:cxnLst/>
              <a:rect l="l" t="t" r="r" b="b"/>
              <a:pathLst>
                <a:path w="15874" h="9277" extrusionOk="0">
                  <a:moveTo>
                    <a:pt x="0" y="0"/>
                  </a:moveTo>
                  <a:lnTo>
                    <a:pt x="305" y="2091"/>
                  </a:lnTo>
                  <a:lnTo>
                    <a:pt x="14594" y="6780"/>
                  </a:lnTo>
                  <a:lnTo>
                    <a:pt x="15873" y="9276"/>
                  </a:lnTo>
                  <a:lnTo>
                    <a:pt x="15589" y="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2128325" y="2827800"/>
              <a:ext cx="303475" cy="182200"/>
            </a:xfrm>
            <a:custGeom>
              <a:avLst/>
              <a:gdLst/>
              <a:ahLst/>
              <a:cxnLst/>
              <a:rect l="l" t="t" r="r" b="b"/>
              <a:pathLst>
                <a:path w="12139" h="7288" extrusionOk="0">
                  <a:moveTo>
                    <a:pt x="1" y="1"/>
                  </a:moveTo>
                  <a:lnTo>
                    <a:pt x="528" y="3532"/>
                  </a:lnTo>
                  <a:lnTo>
                    <a:pt x="9987" y="7287"/>
                  </a:lnTo>
                  <a:lnTo>
                    <a:pt x="12139" y="53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1742675" y="2677100"/>
              <a:ext cx="369950" cy="586100"/>
            </a:xfrm>
            <a:custGeom>
              <a:avLst/>
              <a:gdLst/>
              <a:ahLst/>
              <a:cxnLst/>
              <a:rect l="l" t="t" r="r" b="b"/>
              <a:pathLst>
                <a:path w="14798" h="23444" extrusionOk="0">
                  <a:moveTo>
                    <a:pt x="14797" y="0"/>
                  </a:moveTo>
                  <a:lnTo>
                    <a:pt x="0" y="13803"/>
                  </a:lnTo>
                  <a:lnTo>
                    <a:pt x="3126" y="23444"/>
                  </a:lnTo>
                  <a:lnTo>
                    <a:pt x="7511" y="21922"/>
                  </a:lnTo>
                  <a:lnTo>
                    <a:pt x="14757" y="10250"/>
                  </a:lnTo>
                  <a:lnTo>
                    <a:pt x="147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1803050" y="2812575"/>
              <a:ext cx="308550" cy="450625"/>
            </a:xfrm>
            <a:custGeom>
              <a:avLst/>
              <a:gdLst/>
              <a:ahLst/>
              <a:cxnLst/>
              <a:rect l="l" t="t" r="r" b="b"/>
              <a:pathLst>
                <a:path w="12342" h="18025" extrusionOk="0">
                  <a:moveTo>
                    <a:pt x="12342" y="1"/>
                  </a:moveTo>
                  <a:lnTo>
                    <a:pt x="1" y="15873"/>
                  </a:lnTo>
                  <a:lnTo>
                    <a:pt x="711" y="18025"/>
                  </a:lnTo>
                  <a:lnTo>
                    <a:pt x="5096" y="16503"/>
                  </a:lnTo>
                  <a:lnTo>
                    <a:pt x="12342" y="4831"/>
                  </a:lnTo>
                  <a:lnTo>
                    <a:pt x="1234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1609225" y="2745100"/>
              <a:ext cx="220750" cy="260850"/>
            </a:xfrm>
            <a:custGeom>
              <a:avLst/>
              <a:gdLst/>
              <a:ahLst/>
              <a:cxnLst/>
              <a:rect l="l" t="t" r="r" b="b"/>
              <a:pathLst>
                <a:path w="8830" h="10434" extrusionOk="0">
                  <a:moveTo>
                    <a:pt x="2619" y="0"/>
                  </a:moveTo>
                  <a:lnTo>
                    <a:pt x="0" y="3552"/>
                  </a:lnTo>
                  <a:lnTo>
                    <a:pt x="8282" y="10433"/>
                  </a:lnTo>
                  <a:lnTo>
                    <a:pt x="8830" y="9804"/>
                  </a:lnTo>
                  <a:lnTo>
                    <a:pt x="2619" y="0"/>
                  </a:ln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411650" y="3545825"/>
              <a:ext cx="987000" cy="1167150"/>
            </a:xfrm>
            <a:custGeom>
              <a:avLst/>
              <a:gdLst/>
              <a:ahLst/>
              <a:cxnLst/>
              <a:rect l="l" t="t" r="r" b="b"/>
              <a:pathLst>
                <a:path w="39480" h="46686" extrusionOk="0">
                  <a:moveTo>
                    <a:pt x="23242" y="1"/>
                  </a:moveTo>
                  <a:lnTo>
                    <a:pt x="1" y="35176"/>
                  </a:lnTo>
                  <a:lnTo>
                    <a:pt x="31462" y="46685"/>
                  </a:lnTo>
                  <a:lnTo>
                    <a:pt x="39480" y="12971"/>
                  </a:lnTo>
                  <a:lnTo>
                    <a:pt x="232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1038350" y="2851750"/>
              <a:ext cx="958575" cy="1010250"/>
            </a:xfrm>
            <a:custGeom>
              <a:avLst/>
              <a:gdLst/>
              <a:ahLst/>
              <a:cxnLst/>
              <a:rect l="l" t="t" r="r" b="b"/>
              <a:pathLst>
                <a:path w="38343" h="40410" extrusionOk="0">
                  <a:moveTo>
                    <a:pt x="20910" y="0"/>
                  </a:moveTo>
                  <a:cubicBezTo>
                    <a:pt x="20694" y="0"/>
                    <a:pt x="20501" y="24"/>
                    <a:pt x="20339" y="78"/>
                  </a:cubicBezTo>
                  <a:cubicBezTo>
                    <a:pt x="18816" y="606"/>
                    <a:pt x="17071" y="1275"/>
                    <a:pt x="16665" y="1742"/>
                  </a:cubicBezTo>
                  <a:cubicBezTo>
                    <a:pt x="15893" y="2574"/>
                    <a:pt x="15731" y="4949"/>
                    <a:pt x="14412" y="6634"/>
                  </a:cubicBezTo>
                  <a:cubicBezTo>
                    <a:pt x="13092" y="8339"/>
                    <a:pt x="0" y="24232"/>
                    <a:pt x="0" y="24232"/>
                  </a:cubicBezTo>
                  <a:lnTo>
                    <a:pt x="427" y="28210"/>
                  </a:lnTo>
                  <a:lnTo>
                    <a:pt x="14960" y="40409"/>
                  </a:lnTo>
                  <a:cubicBezTo>
                    <a:pt x="14960" y="40409"/>
                    <a:pt x="31543" y="35091"/>
                    <a:pt x="34588" y="31925"/>
                  </a:cubicBezTo>
                  <a:cubicBezTo>
                    <a:pt x="37632" y="28779"/>
                    <a:pt x="38343" y="24557"/>
                    <a:pt x="38343" y="24557"/>
                  </a:cubicBezTo>
                  <a:lnTo>
                    <a:pt x="32680" y="13555"/>
                  </a:lnTo>
                  <a:lnTo>
                    <a:pt x="31989" y="6898"/>
                  </a:lnTo>
                  <a:lnTo>
                    <a:pt x="25210" y="1255"/>
                  </a:lnTo>
                  <a:cubicBezTo>
                    <a:pt x="25210" y="1255"/>
                    <a:pt x="22480" y="0"/>
                    <a:pt x="209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1299175" y="3440950"/>
              <a:ext cx="697750" cy="400750"/>
            </a:xfrm>
            <a:custGeom>
              <a:avLst/>
              <a:gdLst/>
              <a:ahLst/>
              <a:cxnLst/>
              <a:rect l="l" t="t" r="r" b="b"/>
              <a:pathLst>
                <a:path w="27910" h="16030" extrusionOk="0">
                  <a:moveTo>
                    <a:pt x="2935" y="1"/>
                  </a:moveTo>
                  <a:cubicBezTo>
                    <a:pt x="2147" y="1"/>
                    <a:pt x="1543" y="867"/>
                    <a:pt x="1543" y="867"/>
                  </a:cubicBezTo>
                  <a:cubicBezTo>
                    <a:pt x="0" y="10305"/>
                    <a:pt x="6069" y="15238"/>
                    <a:pt x="6942" y="16029"/>
                  </a:cubicBezTo>
                  <a:cubicBezTo>
                    <a:pt x="11671" y="14426"/>
                    <a:pt x="21841" y="10772"/>
                    <a:pt x="24155" y="8357"/>
                  </a:cubicBezTo>
                  <a:cubicBezTo>
                    <a:pt x="27199" y="5211"/>
                    <a:pt x="27910" y="989"/>
                    <a:pt x="27910" y="989"/>
                  </a:cubicBezTo>
                  <a:lnTo>
                    <a:pt x="27605" y="380"/>
                  </a:lnTo>
                  <a:lnTo>
                    <a:pt x="20379" y="3424"/>
                  </a:lnTo>
                  <a:cubicBezTo>
                    <a:pt x="20379" y="3424"/>
                    <a:pt x="16034" y="1233"/>
                    <a:pt x="12989" y="1233"/>
                  </a:cubicBezTo>
                  <a:cubicBezTo>
                    <a:pt x="12113" y="1233"/>
                    <a:pt x="11345" y="1415"/>
                    <a:pt x="10819" y="1882"/>
                  </a:cubicBezTo>
                  <a:cubicBezTo>
                    <a:pt x="9940" y="2669"/>
                    <a:pt x="8969" y="2999"/>
                    <a:pt x="8031" y="2999"/>
                  </a:cubicBezTo>
                  <a:cubicBezTo>
                    <a:pt x="6477" y="2999"/>
                    <a:pt x="5012" y="2094"/>
                    <a:pt x="4202" y="867"/>
                  </a:cubicBezTo>
                  <a:cubicBezTo>
                    <a:pt x="3769" y="217"/>
                    <a:pt x="3329" y="1"/>
                    <a:pt x="2935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1187525" y="3150525"/>
              <a:ext cx="162425" cy="180675"/>
            </a:xfrm>
            <a:custGeom>
              <a:avLst/>
              <a:gdLst/>
              <a:ahLst/>
              <a:cxnLst/>
              <a:rect l="l" t="t" r="r" b="b"/>
              <a:pathLst>
                <a:path w="6497" h="7227" extrusionOk="0">
                  <a:moveTo>
                    <a:pt x="6435" y="1"/>
                  </a:moveTo>
                  <a:cubicBezTo>
                    <a:pt x="6435" y="1"/>
                    <a:pt x="6029" y="1665"/>
                    <a:pt x="3959" y="4060"/>
                  </a:cubicBezTo>
                  <a:cubicBezTo>
                    <a:pt x="1868" y="6435"/>
                    <a:pt x="1" y="7227"/>
                    <a:pt x="1" y="7227"/>
                  </a:cubicBezTo>
                  <a:cubicBezTo>
                    <a:pt x="1" y="7227"/>
                    <a:pt x="3046" y="6740"/>
                    <a:pt x="4771" y="4466"/>
                  </a:cubicBezTo>
                  <a:cubicBezTo>
                    <a:pt x="6496" y="2213"/>
                    <a:pt x="6435" y="1"/>
                    <a:pt x="64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1821325" y="3009975"/>
              <a:ext cx="33000" cy="171025"/>
            </a:xfrm>
            <a:custGeom>
              <a:avLst/>
              <a:gdLst/>
              <a:ahLst/>
              <a:cxnLst/>
              <a:rect l="l" t="t" r="r" b="b"/>
              <a:pathLst>
                <a:path w="1320" h="6841" extrusionOk="0">
                  <a:moveTo>
                    <a:pt x="1" y="0"/>
                  </a:moveTo>
                  <a:lnTo>
                    <a:pt x="346" y="1502"/>
                  </a:lnTo>
                  <a:lnTo>
                    <a:pt x="589" y="6699"/>
                  </a:lnTo>
                  <a:lnTo>
                    <a:pt x="1320" y="6841"/>
                  </a:lnTo>
                  <a:lnTo>
                    <a:pt x="1320" y="6841"/>
                  </a:lnTo>
                  <a:lnTo>
                    <a:pt x="670" y="5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1442275" y="3649850"/>
              <a:ext cx="460775" cy="191850"/>
            </a:xfrm>
            <a:custGeom>
              <a:avLst/>
              <a:gdLst/>
              <a:ahLst/>
              <a:cxnLst/>
              <a:rect l="l" t="t" r="r" b="b"/>
              <a:pathLst>
                <a:path w="18431" h="7674" extrusionOk="0">
                  <a:moveTo>
                    <a:pt x="18431" y="1"/>
                  </a:moveTo>
                  <a:lnTo>
                    <a:pt x="18431" y="1"/>
                  </a:lnTo>
                  <a:cubicBezTo>
                    <a:pt x="18430" y="1"/>
                    <a:pt x="14310" y="2152"/>
                    <a:pt x="9926" y="3776"/>
                  </a:cubicBezTo>
                  <a:cubicBezTo>
                    <a:pt x="5521" y="5420"/>
                    <a:pt x="0" y="6435"/>
                    <a:pt x="0" y="6435"/>
                  </a:cubicBezTo>
                  <a:lnTo>
                    <a:pt x="1218" y="7673"/>
                  </a:lnTo>
                  <a:cubicBezTo>
                    <a:pt x="5947" y="6070"/>
                    <a:pt x="16117" y="2416"/>
                    <a:pt x="18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1130700" y="3093200"/>
              <a:ext cx="207050" cy="252225"/>
            </a:xfrm>
            <a:custGeom>
              <a:avLst/>
              <a:gdLst/>
              <a:ahLst/>
              <a:cxnLst/>
              <a:rect l="l" t="t" r="r" b="b"/>
              <a:pathLst>
                <a:path w="8282" h="10089" extrusionOk="0">
                  <a:moveTo>
                    <a:pt x="8282" y="0"/>
                  </a:moveTo>
                  <a:cubicBezTo>
                    <a:pt x="5988" y="2801"/>
                    <a:pt x="2578" y="6942"/>
                    <a:pt x="1" y="10088"/>
                  </a:cubicBezTo>
                  <a:lnTo>
                    <a:pt x="1218" y="10088"/>
                  </a:lnTo>
                  <a:lnTo>
                    <a:pt x="8282" y="1604"/>
                  </a:lnTo>
                  <a:lnTo>
                    <a:pt x="8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1674675" y="3399175"/>
              <a:ext cx="322250" cy="255225"/>
            </a:xfrm>
            <a:custGeom>
              <a:avLst/>
              <a:gdLst/>
              <a:ahLst/>
              <a:cxnLst/>
              <a:rect l="l" t="t" r="r" b="b"/>
              <a:pathLst>
                <a:path w="12890" h="10209" extrusionOk="0">
                  <a:moveTo>
                    <a:pt x="11509" y="1"/>
                  </a:moveTo>
                  <a:lnTo>
                    <a:pt x="1" y="9987"/>
                  </a:lnTo>
                  <a:cubicBezTo>
                    <a:pt x="1" y="9987"/>
                    <a:pt x="1571" y="10209"/>
                    <a:pt x="3775" y="10209"/>
                  </a:cubicBezTo>
                  <a:cubicBezTo>
                    <a:pt x="5460" y="10209"/>
                    <a:pt x="7515" y="10079"/>
                    <a:pt x="9520" y="9622"/>
                  </a:cubicBezTo>
                  <a:cubicBezTo>
                    <a:pt x="12240" y="6516"/>
                    <a:pt x="12890" y="2660"/>
                    <a:pt x="12890" y="2660"/>
                  </a:cubicBezTo>
                  <a:lnTo>
                    <a:pt x="11509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1674675" y="2483750"/>
              <a:ext cx="466875" cy="506450"/>
            </a:xfrm>
            <a:custGeom>
              <a:avLst/>
              <a:gdLst/>
              <a:ahLst/>
              <a:cxnLst/>
              <a:rect l="l" t="t" r="r" b="b"/>
              <a:pathLst>
                <a:path w="18675" h="20258" extrusionOk="0">
                  <a:moveTo>
                    <a:pt x="14777" y="1"/>
                  </a:moveTo>
                  <a:lnTo>
                    <a:pt x="12220" y="224"/>
                  </a:lnTo>
                  <a:lnTo>
                    <a:pt x="1" y="10454"/>
                  </a:lnTo>
                  <a:lnTo>
                    <a:pt x="731" y="15021"/>
                  </a:lnTo>
                  <a:lnTo>
                    <a:pt x="6212" y="20258"/>
                  </a:lnTo>
                  <a:lnTo>
                    <a:pt x="7511" y="20258"/>
                  </a:lnTo>
                  <a:lnTo>
                    <a:pt x="18674" y="7734"/>
                  </a:lnTo>
                  <a:lnTo>
                    <a:pt x="18674" y="5035"/>
                  </a:lnTo>
                  <a:lnTo>
                    <a:pt x="147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2062350" y="2248825"/>
              <a:ext cx="431350" cy="358275"/>
            </a:xfrm>
            <a:custGeom>
              <a:avLst/>
              <a:gdLst/>
              <a:ahLst/>
              <a:cxnLst/>
              <a:rect l="l" t="t" r="r" b="b"/>
              <a:pathLst>
                <a:path w="17254" h="14331" extrusionOk="0">
                  <a:moveTo>
                    <a:pt x="12971" y="0"/>
                  </a:moveTo>
                  <a:lnTo>
                    <a:pt x="630" y="6658"/>
                  </a:lnTo>
                  <a:lnTo>
                    <a:pt x="1" y="8972"/>
                  </a:lnTo>
                  <a:lnTo>
                    <a:pt x="4000" y="13924"/>
                  </a:lnTo>
                  <a:lnTo>
                    <a:pt x="6374" y="14330"/>
                  </a:lnTo>
                  <a:lnTo>
                    <a:pt x="16970" y="7165"/>
                  </a:lnTo>
                  <a:lnTo>
                    <a:pt x="17254" y="4689"/>
                  </a:lnTo>
                  <a:lnTo>
                    <a:pt x="15001" y="568"/>
                  </a:lnTo>
                  <a:lnTo>
                    <a:pt x="129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2457150" y="2156650"/>
              <a:ext cx="367575" cy="240350"/>
            </a:xfrm>
            <a:custGeom>
              <a:avLst/>
              <a:gdLst/>
              <a:ahLst/>
              <a:cxnLst/>
              <a:rect l="l" t="t" r="r" b="b"/>
              <a:pathLst>
                <a:path w="14703" h="9614" extrusionOk="0">
                  <a:moveTo>
                    <a:pt x="12878" y="1"/>
                  </a:moveTo>
                  <a:cubicBezTo>
                    <a:pt x="12768" y="1"/>
                    <a:pt x="12657" y="11"/>
                    <a:pt x="12544" y="33"/>
                  </a:cubicBezTo>
                  <a:lnTo>
                    <a:pt x="1807" y="2104"/>
                  </a:lnTo>
                  <a:lnTo>
                    <a:pt x="1" y="3971"/>
                  </a:lnTo>
                  <a:lnTo>
                    <a:pt x="2132" y="8254"/>
                  </a:lnTo>
                  <a:lnTo>
                    <a:pt x="3837" y="9614"/>
                  </a:lnTo>
                  <a:lnTo>
                    <a:pt x="9967" y="7564"/>
                  </a:lnTo>
                  <a:cubicBezTo>
                    <a:pt x="12463" y="6732"/>
                    <a:pt x="14249" y="4540"/>
                    <a:pt x="14574" y="1921"/>
                  </a:cubicBezTo>
                  <a:cubicBezTo>
                    <a:pt x="14702" y="879"/>
                    <a:pt x="13874" y="1"/>
                    <a:pt x="128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1630525" y="3068325"/>
              <a:ext cx="600325" cy="554150"/>
            </a:xfrm>
            <a:custGeom>
              <a:avLst/>
              <a:gdLst/>
              <a:ahLst/>
              <a:cxnLst/>
              <a:rect l="l" t="t" r="r" b="b"/>
              <a:pathLst>
                <a:path w="24013" h="22166" extrusionOk="0">
                  <a:moveTo>
                    <a:pt x="19202" y="1"/>
                  </a:moveTo>
                  <a:lnTo>
                    <a:pt x="1" y="10068"/>
                  </a:lnTo>
                  <a:lnTo>
                    <a:pt x="6841" y="22166"/>
                  </a:lnTo>
                  <a:cubicBezTo>
                    <a:pt x="6841" y="22166"/>
                    <a:pt x="23628" y="8728"/>
                    <a:pt x="23728" y="8728"/>
                  </a:cubicBezTo>
                  <a:cubicBezTo>
                    <a:pt x="23728" y="8728"/>
                    <a:pt x="23729" y="8728"/>
                    <a:pt x="23729" y="8729"/>
                  </a:cubicBezTo>
                  <a:cubicBezTo>
                    <a:pt x="23729" y="8730"/>
                    <a:pt x="23729" y="8731"/>
                    <a:pt x="23729" y="8731"/>
                  </a:cubicBezTo>
                  <a:cubicBezTo>
                    <a:pt x="23741" y="8731"/>
                    <a:pt x="24013" y="6942"/>
                    <a:pt x="24013" y="6942"/>
                  </a:cubicBezTo>
                  <a:lnTo>
                    <a:pt x="204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2167900" y="2926925"/>
              <a:ext cx="374025" cy="324100"/>
            </a:xfrm>
            <a:custGeom>
              <a:avLst/>
              <a:gdLst/>
              <a:ahLst/>
              <a:cxnLst/>
              <a:rect l="l" t="t" r="r" b="b"/>
              <a:pathLst>
                <a:path w="14961" h="12964" extrusionOk="0">
                  <a:moveTo>
                    <a:pt x="10957" y="1"/>
                  </a:moveTo>
                  <a:cubicBezTo>
                    <a:pt x="7302" y="1"/>
                    <a:pt x="1" y="4175"/>
                    <a:pt x="1" y="4175"/>
                  </a:cubicBezTo>
                  <a:lnTo>
                    <a:pt x="1" y="5657"/>
                  </a:lnTo>
                  <a:lnTo>
                    <a:pt x="3066" y="12071"/>
                  </a:lnTo>
                  <a:lnTo>
                    <a:pt x="4629" y="12964"/>
                  </a:lnTo>
                  <a:cubicBezTo>
                    <a:pt x="4629" y="12964"/>
                    <a:pt x="10332" y="8803"/>
                    <a:pt x="11916" y="7098"/>
                  </a:cubicBezTo>
                  <a:cubicBezTo>
                    <a:pt x="13479" y="5413"/>
                    <a:pt x="14960" y="2084"/>
                    <a:pt x="12362" y="339"/>
                  </a:cubicBezTo>
                  <a:cubicBezTo>
                    <a:pt x="12011" y="103"/>
                    <a:pt x="11528" y="1"/>
                    <a:pt x="109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1742675" y="2998300"/>
              <a:ext cx="770825" cy="624175"/>
            </a:xfrm>
            <a:custGeom>
              <a:avLst/>
              <a:gdLst/>
              <a:ahLst/>
              <a:cxnLst/>
              <a:rect l="l" t="t" r="r" b="b"/>
              <a:pathLst>
                <a:path w="30833" h="24967" extrusionOk="0">
                  <a:moveTo>
                    <a:pt x="30772" y="1"/>
                  </a:moveTo>
                  <a:lnTo>
                    <a:pt x="30772" y="1"/>
                  </a:lnTo>
                  <a:cubicBezTo>
                    <a:pt x="30163" y="1198"/>
                    <a:pt x="28965" y="3086"/>
                    <a:pt x="26976" y="4527"/>
                  </a:cubicBezTo>
                  <a:cubicBezTo>
                    <a:pt x="23850" y="6780"/>
                    <a:pt x="22389" y="7511"/>
                    <a:pt x="22389" y="7511"/>
                  </a:cubicBezTo>
                  <a:lnTo>
                    <a:pt x="21678" y="5664"/>
                  </a:lnTo>
                  <a:lnTo>
                    <a:pt x="16401" y="9317"/>
                  </a:lnTo>
                  <a:lnTo>
                    <a:pt x="17862" y="10596"/>
                  </a:lnTo>
                  <a:lnTo>
                    <a:pt x="5846" y="19385"/>
                  </a:lnTo>
                  <a:cubicBezTo>
                    <a:pt x="5846" y="19385"/>
                    <a:pt x="5197" y="17741"/>
                    <a:pt x="4547" y="16624"/>
                  </a:cubicBezTo>
                  <a:cubicBezTo>
                    <a:pt x="4515" y="16566"/>
                    <a:pt x="4461" y="16539"/>
                    <a:pt x="4388" y="16539"/>
                  </a:cubicBezTo>
                  <a:cubicBezTo>
                    <a:pt x="3770" y="16539"/>
                    <a:pt x="1780" y="18516"/>
                    <a:pt x="0" y="20785"/>
                  </a:cubicBezTo>
                  <a:lnTo>
                    <a:pt x="2355" y="24967"/>
                  </a:lnTo>
                  <a:cubicBezTo>
                    <a:pt x="2355" y="24967"/>
                    <a:pt x="19142" y="11529"/>
                    <a:pt x="19242" y="11529"/>
                  </a:cubicBezTo>
                  <a:cubicBezTo>
                    <a:pt x="19242" y="11529"/>
                    <a:pt x="19243" y="11529"/>
                    <a:pt x="19243" y="11530"/>
                  </a:cubicBezTo>
                  <a:cubicBezTo>
                    <a:pt x="19243" y="11531"/>
                    <a:pt x="19243" y="11532"/>
                    <a:pt x="19243" y="11532"/>
                  </a:cubicBezTo>
                  <a:cubicBezTo>
                    <a:pt x="19255" y="11532"/>
                    <a:pt x="19527" y="9743"/>
                    <a:pt x="19527" y="9743"/>
                  </a:cubicBezTo>
                  <a:lnTo>
                    <a:pt x="19466" y="9642"/>
                  </a:lnTo>
                  <a:cubicBezTo>
                    <a:pt x="19730" y="9540"/>
                    <a:pt x="19973" y="9419"/>
                    <a:pt x="20176" y="9277"/>
                  </a:cubicBezTo>
                  <a:lnTo>
                    <a:pt x="21638" y="10109"/>
                  </a:lnTo>
                  <a:cubicBezTo>
                    <a:pt x="21638" y="10109"/>
                    <a:pt x="27341" y="5948"/>
                    <a:pt x="28925" y="4243"/>
                  </a:cubicBezTo>
                  <a:cubicBezTo>
                    <a:pt x="29899" y="3208"/>
                    <a:pt x="30833" y="1543"/>
                    <a:pt x="30772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1793425" y="3269275"/>
              <a:ext cx="433375" cy="353200"/>
            </a:xfrm>
            <a:custGeom>
              <a:avLst/>
              <a:gdLst/>
              <a:ahLst/>
              <a:cxnLst/>
              <a:rect l="l" t="t" r="r" b="b"/>
              <a:pathLst>
                <a:path w="17335" h="14128" extrusionOk="0">
                  <a:moveTo>
                    <a:pt x="17334" y="0"/>
                  </a:moveTo>
                  <a:lnTo>
                    <a:pt x="0" y="13194"/>
                  </a:lnTo>
                  <a:lnTo>
                    <a:pt x="325" y="14128"/>
                  </a:lnTo>
                  <a:lnTo>
                    <a:pt x="17213" y="691"/>
                  </a:lnTo>
                  <a:lnTo>
                    <a:pt x="173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1535125" y="3314950"/>
              <a:ext cx="336475" cy="336450"/>
            </a:xfrm>
            <a:custGeom>
              <a:avLst/>
              <a:gdLst/>
              <a:ahLst/>
              <a:cxnLst/>
              <a:rect l="l" t="t" r="r" b="b"/>
              <a:pathLst>
                <a:path w="13459" h="13458" extrusionOk="0">
                  <a:moveTo>
                    <a:pt x="6719" y="0"/>
                  </a:moveTo>
                  <a:cubicBezTo>
                    <a:pt x="3005" y="0"/>
                    <a:pt x="1" y="3004"/>
                    <a:pt x="1" y="6719"/>
                  </a:cubicBezTo>
                  <a:cubicBezTo>
                    <a:pt x="1" y="10433"/>
                    <a:pt x="3005" y="13458"/>
                    <a:pt x="6719" y="13458"/>
                  </a:cubicBezTo>
                  <a:cubicBezTo>
                    <a:pt x="10434" y="13458"/>
                    <a:pt x="13458" y="10433"/>
                    <a:pt x="13458" y="6719"/>
                  </a:cubicBezTo>
                  <a:cubicBezTo>
                    <a:pt x="13458" y="3004"/>
                    <a:pt x="10434" y="0"/>
                    <a:pt x="6719" y="0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2111575" y="3070350"/>
              <a:ext cx="174600" cy="174600"/>
            </a:xfrm>
            <a:custGeom>
              <a:avLst/>
              <a:gdLst/>
              <a:ahLst/>
              <a:cxnLst/>
              <a:rect l="l" t="t" r="r" b="b"/>
              <a:pathLst>
                <a:path w="6984" h="6984" extrusionOk="0">
                  <a:moveTo>
                    <a:pt x="3492" y="1"/>
                  </a:moveTo>
                  <a:cubicBezTo>
                    <a:pt x="1564" y="1"/>
                    <a:pt x="1" y="1564"/>
                    <a:pt x="1" y="3492"/>
                  </a:cubicBezTo>
                  <a:cubicBezTo>
                    <a:pt x="1" y="5420"/>
                    <a:pt x="1564" y="6983"/>
                    <a:pt x="3492" y="6983"/>
                  </a:cubicBezTo>
                  <a:cubicBezTo>
                    <a:pt x="5420" y="6983"/>
                    <a:pt x="6983" y="5420"/>
                    <a:pt x="6983" y="3492"/>
                  </a:cubicBezTo>
                  <a:cubicBezTo>
                    <a:pt x="6983" y="1564"/>
                    <a:pt x="5420" y="1"/>
                    <a:pt x="3492" y="1"/>
                  </a:cubicBezTo>
                  <a:close/>
                </a:path>
              </a:pathLst>
            </a:custGeom>
            <a:solidFill>
              <a:srgbClr val="3D3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2127325" y="3079500"/>
              <a:ext cx="149700" cy="119775"/>
            </a:xfrm>
            <a:custGeom>
              <a:avLst/>
              <a:gdLst/>
              <a:ahLst/>
              <a:cxnLst/>
              <a:rect l="l" t="t" r="r" b="b"/>
              <a:pathLst>
                <a:path w="5988" h="4791" extrusionOk="0">
                  <a:moveTo>
                    <a:pt x="2862" y="0"/>
                  </a:moveTo>
                  <a:cubicBezTo>
                    <a:pt x="1583" y="0"/>
                    <a:pt x="467" y="772"/>
                    <a:pt x="0" y="1888"/>
                  </a:cubicBezTo>
                  <a:cubicBezTo>
                    <a:pt x="548" y="1015"/>
                    <a:pt x="1522" y="426"/>
                    <a:pt x="2639" y="426"/>
                  </a:cubicBezTo>
                  <a:cubicBezTo>
                    <a:pt x="4364" y="426"/>
                    <a:pt x="5765" y="1827"/>
                    <a:pt x="5765" y="3552"/>
                  </a:cubicBezTo>
                  <a:cubicBezTo>
                    <a:pt x="5765" y="3999"/>
                    <a:pt x="5663" y="4405"/>
                    <a:pt x="5501" y="4790"/>
                  </a:cubicBezTo>
                  <a:cubicBezTo>
                    <a:pt x="5805" y="4303"/>
                    <a:pt x="5988" y="3735"/>
                    <a:pt x="5988" y="3126"/>
                  </a:cubicBezTo>
                  <a:cubicBezTo>
                    <a:pt x="5988" y="1401"/>
                    <a:pt x="4587" y="0"/>
                    <a:pt x="2862" y="0"/>
                  </a:cubicBezTo>
                  <a:close/>
                </a:path>
              </a:pathLst>
            </a:custGeom>
            <a:solidFill>
              <a:srgbClr val="728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1569625" y="3336250"/>
              <a:ext cx="279625" cy="223800"/>
            </a:xfrm>
            <a:custGeom>
              <a:avLst/>
              <a:gdLst/>
              <a:ahLst/>
              <a:cxnLst/>
              <a:rect l="l" t="t" r="r" b="b"/>
              <a:pathLst>
                <a:path w="11185" h="8952" extrusionOk="0">
                  <a:moveTo>
                    <a:pt x="5360" y="1"/>
                  </a:moveTo>
                  <a:cubicBezTo>
                    <a:pt x="2964" y="1"/>
                    <a:pt x="894" y="1462"/>
                    <a:pt x="1" y="3533"/>
                  </a:cubicBezTo>
                  <a:cubicBezTo>
                    <a:pt x="1036" y="1909"/>
                    <a:pt x="2863" y="813"/>
                    <a:pt x="4933" y="813"/>
                  </a:cubicBezTo>
                  <a:cubicBezTo>
                    <a:pt x="8140" y="813"/>
                    <a:pt x="10759" y="3431"/>
                    <a:pt x="10759" y="6638"/>
                  </a:cubicBezTo>
                  <a:cubicBezTo>
                    <a:pt x="10759" y="7470"/>
                    <a:pt x="10596" y="8242"/>
                    <a:pt x="10292" y="8952"/>
                  </a:cubicBezTo>
                  <a:cubicBezTo>
                    <a:pt x="10860" y="8059"/>
                    <a:pt x="11185" y="6983"/>
                    <a:pt x="11185" y="5846"/>
                  </a:cubicBezTo>
                  <a:cubicBezTo>
                    <a:pt x="11185" y="2619"/>
                    <a:pt x="8587" y="1"/>
                    <a:pt x="53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1324025" y="3150525"/>
              <a:ext cx="532350" cy="695225"/>
            </a:xfrm>
            <a:custGeom>
              <a:avLst/>
              <a:gdLst/>
              <a:ahLst/>
              <a:cxnLst/>
              <a:rect l="l" t="t" r="r" b="b"/>
              <a:pathLst>
                <a:path w="21294" h="27809" extrusionOk="0">
                  <a:moveTo>
                    <a:pt x="15813" y="1"/>
                  </a:moveTo>
                  <a:cubicBezTo>
                    <a:pt x="7105" y="1"/>
                    <a:pt x="1" y="7085"/>
                    <a:pt x="1" y="15813"/>
                  </a:cubicBezTo>
                  <a:cubicBezTo>
                    <a:pt x="1" y="20603"/>
                    <a:pt x="2152" y="24886"/>
                    <a:pt x="5522" y="27809"/>
                  </a:cubicBezTo>
                  <a:cubicBezTo>
                    <a:pt x="5765" y="27727"/>
                    <a:pt x="6009" y="27626"/>
                    <a:pt x="6273" y="27545"/>
                  </a:cubicBezTo>
                  <a:cubicBezTo>
                    <a:pt x="2863" y="24764"/>
                    <a:pt x="691" y="20542"/>
                    <a:pt x="691" y="15813"/>
                  </a:cubicBezTo>
                  <a:cubicBezTo>
                    <a:pt x="691" y="7450"/>
                    <a:pt x="7470" y="671"/>
                    <a:pt x="15813" y="671"/>
                  </a:cubicBezTo>
                  <a:cubicBezTo>
                    <a:pt x="17761" y="671"/>
                    <a:pt x="19608" y="1036"/>
                    <a:pt x="21293" y="1706"/>
                  </a:cubicBezTo>
                  <a:lnTo>
                    <a:pt x="21253" y="1604"/>
                  </a:lnTo>
                  <a:lnTo>
                    <a:pt x="21171" y="935"/>
                  </a:lnTo>
                  <a:cubicBezTo>
                    <a:pt x="19507" y="326"/>
                    <a:pt x="17700" y="1"/>
                    <a:pt x="15813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927725" y="3772150"/>
              <a:ext cx="348625" cy="799750"/>
            </a:xfrm>
            <a:custGeom>
              <a:avLst/>
              <a:gdLst/>
              <a:ahLst/>
              <a:cxnLst/>
              <a:rect l="l" t="t" r="r" b="b"/>
              <a:pathLst>
                <a:path w="13945" h="31990" extrusionOk="0">
                  <a:moveTo>
                    <a:pt x="13945" y="0"/>
                  </a:moveTo>
                  <a:lnTo>
                    <a:pt x="0" y="31989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1773125" y="2566475"/>
              <a:ext cx="334425" cy="369425"/>
            </a:xfrm>
            <a:custGeom>
              <a:avLst/>
              <a:gdLst/>
              <a:ahLst/>
              <a:cxnLst/>
              <a:rect l="l" t="t" r="r" b="b"/>
              <a:pathLst>
                <a:path w="13377" h="14777" extrusionOk="0">
                  <a:moveTo>
                    <a:pt x="0" y="14777"/>
                  </a:moveTo>
                  <a:lnTo>
                    <a:pt x="13376" y="0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2127325" y="2341675"/>
              <a:ext cx="353200" cy="211625"/>
            </a:xfrm>
            <a:custGeom>
              <a:avLst/>
              <a:gdLst/>
              <a:ahLst/>
              <a:cxnLst/>
              <a:rect l="l" t="t" r="r" b="b"/>
              <a:pathLst>
                <a:path w="14128" h="8465" extrusionOk="0">
                  <a:moveTo>
                    <a:pt x="0" y="8465"/>
                  </a:moveTo>
                  <a:lnTo>
                    <a:pt x="14127" y="1"/>
                  </a:lnTo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2492675" y="2220900"/>
              <a:ext cx="325800" cy="121300"/>
            </a:xfrm>
            <a:custGeom>
              <a:avLst/>
              <a:gdLst/>
              <a:ahLst/>
              <a:cxnLst/>
              <a:rect l="l" t="t" r="r" b="b"/>
              <a:pathLst>
                <a:path w="13032" h="4852" extrusionOk="0">
                  <a:moveTo>
                    <a:pt x="13031" y="1"/>
                  </a:moveTo>
                  <a:lnTo>
                    <a:pt x="0" y="4243"/>
                  </a:lnTo>
                  <a:lnTo>
                    <a:pt x="305" y="4852"/>
                  </a:lnTo>
                  <a:lnTo>
                    <a:pt x="12808" y="772"/>
                  </a:lnTo>
                  <a:cubicBezTo>
                    <a:pt x="12910" y="528"/>
                    <a:pt x="12971" y="265"/>
                    <a:pt x="13031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1038350" y="3810725"/>
              <a:ext cx="360300" cy="902250"/>
            </a:xfrm>
            <a:custGeom>
              <a:avLst/>
              <a:gdLst/>
              <a:ahLst/>
              <a:cxnLst/>
              <a:rect l="l" t="t" r="r" b="b"/>
              <a:pathLst>
                <a:path w="14412" h="36090" extrusionOk="0">
                  <a:moveTo>
                    <a:pt x="11428" y="0"/>
                  </a:moveTo>
                  <a:lnTo>
                    <a:pt x="0" y="33735"/>
                  </a:lnTo>
                  <a:lnTo>
                    <a:pt x="6394" y="36089"/>
                  </a:lnTo>
                  <a:lnTo>
                    <a:pt x="14412" y="2375"/>
                  </a:lnTo>
                  <a:lnTo>
                    <a:pt x="11428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2342475" y="3201775"/>
              <a:ext cx="310575" cy="324800"/>
            </a:xfrm>
            <a:custGeom>
              <a:avLst/>
              <a:gdLst/>
              <a:ahLst/>
              <a:cxnLst/>
              <a:rect l="l" t="t" r="r" b="b"/>
              <a:pathLst>
                <a:path w="12423" h="12992" extrusionOk="0">
                  <a:moveTo>
                    <a:pt x="11286" y="1"/>
                  </a:moveTo>
                  <a:lnTo>
                    <a:pt x="0" y="12991"/>
                  </a:lnTo>
                  <a:cubicBezTo>
                    <a:pt x="3025" y="11286"/>
                    <a:pt x="12422" y="2457"/>
                    <a:pt x="12422" y="2457"/>
                  </a:cubicBezTo>
                  <a:lnTo>
                    <a:pt x="11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2261775" y="3182500"/>
              <a:ext cx="284200" cy="170200"/>
            </a:xfrm>
            <a:custGeom>
              <a:avLst/>
              <a:gdLst/>
              <a:ahLst/>
              <a:cxnLst/>
              <a:rect l="l" t="t" r="r" b="b"/>
              <a:pathLst>
                <a:path w="11368" h="6808" extrusionOk="0">
                  <a:moveTo>
                    <a:pt x="11368" y="1"/>
                  </a:moveTo>
                  <a:lnTo>
                    <a:pt x="1" y="5176"/>
                  </a:lnTo>
                  <a:cubicBezTo>
                    <a:pt x="298" y="6128"/>
                    <a:pt x="835" y="6807"/>
                    <a:pt x="1437" y="6807"/>
                  </a:cubicBezTo>
                  <a:cubicBezTo>
                    <a:pt x="1656" y="6807"/>
                    <a:pt x="1884" y="6717"/>
                    <a:pt x="2112" y="6516"/>
                  </a:cubicBezTo>
                  <a:cubicBezTo>
                    <a:pt x="3512" y="5319"/>
                    <a:pt x="9724" y="934"/>
                    <a:pt x="11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2512450" y="2908475"/>
              <a:ext cx="91375" cy="203000"/>
            </a:xfrm>
            <a:custGeom>
              <a:avLst/>
              <a:gdLst/>
              <a:ahLst/>
              <a:cxnLst/>
              <a:rect l="l" t="t" r="r" b="b"/>
              <a:pathLst>
                <a:path w="3655" h="8120" extrusionOk="0">
                  <a:moveTo>
                    <a:pt x="1" y="1"/>
                  </a:moveTo>
                  <a:lnTo>
                    <a:pt x="1625" y="1747"/>
                  </a:lnTo>
                  <a:lnTo>
                    <a:pt x="2741" y="5684"/>
                  </a:lnTo>
                  <a:lnTo>
                    <a:pt x="1726" y="8120"/>
                  </a:lnTo>
                  <a:lnTo>
                    <a:pt x="3655" y="6395"/>
                  </a:lnTo>
                  <a:lnTo>
                    <a:pt x="2416" y="14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2162325" y="2366025"/>
              <a:ext cx="331375" cy="241075"/>
            </a:xfrm>
            <a:custGeom>
              <a:avLst/>
              <a:gdLst/>
              <a:ahLst/>
              <a:cxnLst/>
              <a:rect l="l" t="t" r="r" b="b"/>
              <a:pathLst>
                <a:path w="13255" h="9643" extrusionOk="0">
                  <a:moveTo>
                    <a:pt x="13255" y="1"/>
                  </a:moveTo>
                  <a:lnTo>
                    <a:pt x="1" y="9236"/>
                  </a:lnTo>
                  <a:lnTo>
                    <a:pt x="2375" y="9642"/>
                  </a:lnTo>
                  <a:lnTo>
                    <a:pt x="12971" y="2477"/>
                  </a:lnTo>
                  <a:lnTo>
                    <a:pt x="13255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1829950" y="2609600"/>
              <a:ext cx="311600" cy="380600"/>
            </a:xfrm>
            <a:custGeom>
              <a:avLst/>
              <a:gdLst/>
              <a:ahLst/>
              <a:cxnLst/>
              <a:rect l="l" t="t" r="r" b="b"/>
              <a:pathLst>
                <a:path w="12464" h="15224" extrusionOk="0">
                  <a:moveTo>
                    <a:pt x="12463" y="1"/>
                  </a:moveTo>
                  <a:lnTo>
                    <a:pt x="1" y="15224"/>
                  </a:lnTo>
                  <a:lnTo>
                    <a:pt x="1300" y="15224"/>
                  </a:lnTo>
                  <a:lnTo>
                    <a:pt x="12463" y="2700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2510425" y="2261500"/>
              <a:ext cx="293850" cy="135500"/>
            </a:xfrm>
            <a:custGeom>
              <a:avLst/>
              <a:gdLst/>
              <a:ahLst/>
              <a:cxnLst/>
              <a:rect l="l" t="t" r="r" b="b"/>
              <a:pathLst>
                <a:path w="11754" h="5420" extrusionOk="0">
                  <a:moveTo>
                    <a:pt x="11753" y="0"/>
                  </a:moveTo>
                  <a:lnTo>
                    <a:pt x="11753" y="0"/>
                  </a:lnTo>
                  <a:cubicBezTo>
                    <a:pt x="11733" y="0"/>
                    <a:pt x="9784" y="995"/>
                    <a:pt x="7206" y="1929"/>
                  </a:cubicBezTo>
                  <a:cubicBezTo>
                    <a:pt x="4629" y="2842"/>
                    <a:pt x="1" y="4060"/>
                    <a:pt x="1" y="4060"/>
                  </a:cubicBezTo>
                  <a:lnTo>
                    <a:pt x="1706" y="5420"/>
                  </a:lnTo>
                  <a:lnTo>
                    <a:pt x="7836" y="3370"/>
                  </a:lnTo>
                  <a:cubicBezTo>
                    <a:pt x="9561" y="2802"/>
                    <a:pt x="10941" y="1563"/>
                    <a:pt x="11753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2468825" y="3251000"/>
              <a:ext cx="184225" cy="177625"/>
            </a:xfrm>
            <a:custGeom>
              <a:avLst/>
              <a:gdLst/>
              <a:ahLst/>
              <a:cxnLst/>
              <a:rect l="l" t="t" r="r" b="b"/>
              <a:pathLst>
                <a:path w="7369" h="7105" extrusionOk="0">
                  <a:moveTo>
                    <a:pt x="7145" y="1"/>
                  </a:moveTo>
                  <a:lnTo>
                    <a:pt x="0" y="7105"/>
                  </a:lnTo>
                  <a:cubicBezTo>
                    <a:pt x="3552" y="4060"/>
                    <a:pt x="7368" y="488"/>
                    <a:pt x="7368" y="488"/>
                  </a:cubicBezTo>
                  <a:lnTo>
                    <a:pt x="71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2670275" y="3167775"/>
              <a:ext cx="20325" cy="69550"/>
            </a:xfrm>
            <a:custGeom>
              <a:avLst/>
              <a:gdLst/>
              <a:ahLst/>
              <a:cxnLst/>
              <a:rect l="l" t="t" r="r" b="b"/>
              <a:pathLst>
                <a:path w="813" h="2782" extrusionOk="0">
                  <a:moveTo>
                    <a:pt x="264" y="1"/>
                  </a:moveTo>
                  <a:lnTo>
                    <a:pt x="1" y="143"/>
                  </a:lnTo>
                  <a:cubicBezTo>
                    <a:pt x="346" y="590"/>
                    <a:pt x="569" y="1158"/>
                    <a:pt x="569" y="1767"/>
                  </a:cubicBezTo>
                  <a:cubicBezTo>
                    <a:pt x="569" y="2132"/>
                    <a:pt x="488" y="2477"/>
                    <a:pt x="366" y="2782"/>
                  </a:cubicBezTo>
                  <a:cubicBezTo>
                    <a:pt x="650" y="2416"/>
                    <a:pt x="812" y="1950"/>
                    <a:pt x="812" y="1442"/>
                  </a:cubicBezTo>
                  <a:cubicBezTo>
                    <a:pt x="812" y="894"/>
                    <a:pt x="609" y="387"/>
                    <a:pt x="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2502325" y="2156675"/>
              <a:ext cx="313100" cy="52575"/>
            </a:xfrm>
            <a:custGeom>
              <a:avLst/>
              <a:gdLst/>
              <a:ahLst/>
              <a:cxnLst/>
              <a:rect l="l" t="t" r="r" b="b"/>
              <a:pathLst>
                <a:path w="12524" h="2103" extrusionOk="0">
                  <a:moveTo>
                    <a:pt x="11066" y="1"/>
                  </a:moveTo>
                  <a:cubicBezTo>
                    <a:pt x="10958" y="1"/>
                    <a:pt x="10848" y="11"/>
                    <a:pt x="10737" y="32"/>
                  </a:cubicBezTo>
                  <a:lnTo>
                    <a:pt x="0" y="2103"/>
                  </a:lnTo>
                  <a:lnTo>
                    <a:pt x="0" y="2103"/>
                  </a:lnTo>
                  <a:lnTo>
                    <a:pt x="12524" y="824"/>
                  </a:lnTo>
                  <a:cubicBezTo>
                    <a:pt x="12214" y="325"/>
                    <a:pt x="11670" y="1"/>
                    <a:pt x="110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2062350" y="2248825"/>
              <a:ext cx="375025" cy="224300"/>
            </a:xfrm>
            <a:custGeom>
              <a:avLst/>
              <a:gdLst/>
              <a:ahLst/>
              <a:cxnLst/>
              <a:rect l="l" t="t" r="r" b="b"/>
              <a:pathLst>
                <a:path w="15001" h="8972" extrusionOk="0">
                  <a:moveTo>
                    <a:pt x="12971" y="0"/>
                  </a:moveTo>
                  <a:lnTo>
                    <a:pt x="630" y="6658"/>
                  </a:lnTo>
                  <a:lnTo>
                    <a:pt x="1" y="8972"/>
                  </a:lnTo>
                  <a:lnTo>
                    <a:pt x="996" y="7165"/>
                  </a:lnTo>
                  <a:lnTo>
                    <a:pt x="12586" y="1116"/>
                  </a:lnTo>
                  <a:lnTo>
                    <a:pt x="15001" y="568"/>
                  </a:lnTo>
                  <a:lnTo>
                    <a:pt x="129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1674675" y="2483750"/>
              <a:ext cx="369450" cy="375550"/>
            </a:xfrm>
            <a:custGeom>
              <a:avLst/>
              <a:gdLst/>
              <a:ahLst/>
              <a:cxnLst/>
              <a:rect l="l" t="t" r="r" b="b"/>
              <a:pathLst>
                <a:path w="14778" h="15022" extrusionOk="0">
                  <a:moveTo>
                    <a:pt x="14777" y="1"/>
                  </a:moveTo>
                  <a:lnTo>
                    <a:pt x="12220" y="224"/>
                  </a:lnTo>
                  <a:lnTo>
                    <a:pt x="1" y="10454"/>
                  </a:lnTo>
                  <a:lnTo>
                    <a:pt x="731" y="15021"/>
                  </a:lnTo>
                  <a:lnTo>
                    <a:pt x="1198" y="10901"/>
                  </a:lnTo>
                  <a:lnTo>
                    <a:pt x="12382" y="1198"/>
                  </a:lnTo>
                  <a:lnTo>
                    <a:pt x="147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1355500" y="2851750"/>
              <a:ext cx="313125" cy="264300"/>
            </a:xfrm>
            <a:custGeom>
              <a:avLst/>
              <a:gdLst/>
              <a:ahLst/>
              <a:cxnLst/>
              <a:rect l="l" t="t" r="r" b="b"/>
              <a:pathLst>
                <a:path w="12525" h="10572" extrusionOk="0">
                  <a:moveTo>
                    <a:pt x="8238" y="0"/>
                  </a:moveTo>
                  <a:cubicBezTo>
                    <a:pt x="8024" y="0"/>
                    <a:pt x="7832" y="24"/>
                    <a:pt x="7673" y="78"/>
                  </a:cubicBezTo>
                  <a:cubicBezTo>
                    <a:pt x="6130" y="606"/>
                    <a:pt x="4385" y="1275"/>
                    <a:pt x="3979" y="1742"/>
                  </a:cubicBezTo>
                  <a:cubicBezTo>
                    <a:pt x="3207" y="2574"/>
                    <a:pt x="3045" y="4949"/>
                    <a:pt x="1726" y="6634"/>
                  </a:cubicBezTo>
                  <a:cubicBezTo>
                    <a:pt x="1482" y="6959"/>
                    <a:pt x="853" y="7730"/>
                    <a:pt x="0" y="8785"/>
                  </a:cubicBezTo>
                  <a:lnTo>
                    <a:pt x="528" y="10572"/>
                  </a:lnTo>
                  <a:lnTo>
                    <a:pt x="1401" y="8664"/>
                  </a:lnTo>
                  <a:cubicBezTo>
                    <a:pt x="1401" y="8664"/>
                    <a:pt x="4080" y="6269"/>
                    <a:pt x="4364" y="4726"/>
                  </a:cubicBezTo>
                  <a:cubicBezTo>
                    <a:pt x="4649" y="3183"/>
                    <a:pt x="5095" y="2716"/>
                    <a:pt x="6902" y="1539"/>
                  </a:cubicBezTo>
                  <a:cubicBezTo>
                    <a:pt x="7619" y="1072"/>
                    <a:pt x="8654" y="931"/>
                    <a:pt x="9641" y="931"/>
                  </a:cubicBezTo>
                  <a:cubicBezTo>
                    <a:pt x="11138" y="931"/>
                    <a:pt x="12524" y="1255"/>
                    <a:pt x="12524" y="1255"/>
                  </a:cubicBezTo>
                  <a:cubicBezTo>
                    <a:pt x="12524" y="1255"/>
                    <a:pt x="9794" y="0"/>
                    <a:pt x="8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1121050" y="3061225"/>
              <a:ext cx="247675" cy="295850"/>
            </a:xfrm>
            <a:custGeom>
              <a:avLst/>
              <a:gdLst/>
              <a:ahLst/>
              <a:cxnLst/>
              <a:rect l="l" t="t" r="r" b="b"/>
              <a:pathLst>
                <a:path w="9907" h="11834" extrusionOk="0">
                  <a:moveTo>
                    <a:pt x="9703" y="0"/>
                  </a:moveTo>
                  <a:cubicBezTo>
                    <a:pt x="9520" y="203"/>
                    <a:pt x="9338" y="447"/>
                    <a:pt x="9135" y="691"/>
                  </a:cubicBezTo>
                  <a:cubicBezTo>
                    <a:pt x="9196" y="1117"/>
                    <a:pt x="9236" y="1563"/>
                    <a:pt x="9236" y="2010"/>
                  </a:cubicBezTo>
                  <a:cubicBezTo>
                    <a:pt x="9236" y="6902"/>
                    <a:pt x="5380" y="10900"/>
                    <a:pt x="569" y="11144"/>
                  </a:cubicBezTo>
                  <a:cubicBezTo>
                    <a:pt x="366" y="11387"/>
                    <a:pt x="184" y="11611"/>
                    <a:pt x="1" y="11834"/>
                  </a:cubicBezTo>
                  <a:lnTo>
                    <a:pt x="82" y="11834"/>
                  </a:lnTo>
                  <a:cubicBezTo>
                    <a:pt x="5502" y="11834"/>
                    <a:pt x="9906" y="7429"/>
                    <a:pt x="9906" y="2010"/>
                  </a:cubicBezTo>
                  <a:cubicBezTo>
                    <a:pt x="9906" y="1320"/>
                    <a:pt x="9845" y="650"/>
                    <a:pt x="9703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1299675" y="3850300"/>
              <a:ext cx="98975" cy="436925"/>
            </a:xfrm>
            <a:custGeom>
              <a:avLst/>
              <a:gdLst/>
              <a:ahLst/>
              <a:cxnLst/>
              <a:rect l="l" t="t" r="r" b="b"/>
              <a:pathLst>
                <a:path w="3959" h="17477" extrusionOk="0">
                  <a:moveTo>
                    <a:pt x="2984" y="0"/>
                  </a:moveTo>
                  <a:lnTo>
                    <a:pt x="1" y="17476"/>
                  </a:lnTo>
                  <a:lnTo>
                    <a:pt x="3959" y="792"/>
                  </a:lnTo>
                  <a:lnTo>
                    <a:pt x="2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1387975" y="3826450"/>
              <a:ext cx="59400" cy="35550"/>
            </a:xfrm>
            <a:custGeom>
              <a:avLst/>
              <a:gdLst/>
              <a:ahLst/>
              <a:cxnLst/>
              <a:rect l="l" t="t" r="r" b="b"/>
              <a:pathLst>
                <a:path w="2376" h="1422" extrusionOk="0">
                  <a:moveTo>
                    <a:pt x="975" y="0"/>
                  </a:moveTo>
                  <a:lnTo>
                    <a:pt x="0" y="609"/>
                  </a:lnTo>
                  <a:lnTo>
                    <a:pt x="975" y="1421"/>
                  </a:lnTo>
                  <a:lnTo>
                    <a:pt x="2375" y="954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1506200" y="2736975"/>
              <a:ext cx="131450" cy="102025"/>
            </a:xfrm>
            <a:custGeom>
              <a:avLst/>
              <a:gdLst/>
              <a:ahLst/>
              <a:cxnLst/>
              <a:rect l="l" t="t" r="r" b="b"/>
              <a:pathLst>
                <a:path w="5258" h="4081" extrusionOk="0">
                  <a:moveTo>
                    <a:pt x="4974" y="0"/>
                  </a:moveTo>
                  <a:cubicBezTo>
                    <a:pt x="2497" y="0"/>
                    <a:pt x="468" y="1746"/>
                    <a:pt x="1" y="4080"/>
                  </a:cubicBezTo>
                  <a:cubicBezTo>
                    <a:pt x="853" y="2192"/>
                    <a:pt x="2761" y="873"/>
                    <a:pt x="4974" y="873"/>
                  </a:cubicBezTo>
                  <a:lnTo>
                    <a:pt x="5055" y="873"/>
                  </a:lnTo>
                  <a:lnTo>
                    <a:pt x="5258" y="21"/>
                  </a:lnTo>
                  <a:cubicBezTo>
                    <a:pt x="5156" y="0"/>
                    <a:pt x="5075" y="0"/>
                    <a:pt x="4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1038350" y="3368725"/>
              <a:ext cx="97950" cy="188300"/>
            </a:xfrm>
            <a:custGeom>
              <a:avLst/>
              <a:gdLst/>
              <a:ahLst/>
              <a:cxnLst/>
              <a:rect l="l" t="t" r="r" b="b"/>
              <a:pathLst>
                <a:path w="3918" h="7532" extrusionOk="0">
                  <a:moveTo>
                    <a:pt x="2923" y="1"/>
                  </a:moveTo>
                  <a:lnTo>
                    <a:pt x="0" y="3553"/>
                  </a:lnTo>
                  <a:lnTo>
                    <a:pt x="427" y="7531"/>
                  </a:lnTo>
                  <a:lnTo>
                    <a:pt x="873" y="3979"/>
                  </a:lnTo>
                  <a:lnTo>
                    <a:pt x="39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411650" y="3545825"/>
              <a:ext cx="626725" cy="879425"/>
            </a:xfrm>
            <a:custGeom>
              <a:avLst/>
              <a:gdLst/>
              <a:ahLst/>
              <a:cxnLst/>
              <a:rect l="l" t="t" r="r" b="b"/>
              <a:pathLst>
                <a:path w="25069" h="35177" extrusionOk="0">
                  <a:moveTo>
                    <a:pt x="23242" y="1"/>
                  </a:moveTo>
                  <a:lnTo>
                    <a:pt x="1" y="35176"/>
                  </a:lnTo>
                  <a:lnTo>
                    <a:pt x="25068" y="1462"/>
                  </a:lnTo>
                  <a:lnTo>
                    <a:pt x="232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2167900" y="2926925"/>
              <a:ext cx="320225" cy="141425"/>
            </a:xfrm>
            <a:custGeom>
              <a:avLst/>
              <a:gdLst/>
              <a:ahLst/>
              <a:cxnLst/>
              <a:rect l="l" t="t" r="r" b="b"/>
              <a:pathLst>
                <a:path w="12809" h="5657" extrusionOk="0">
                  <a:moveTo>
                    <a:pt x="10957" y="1"/>
                  </a:moveTo>
                  <a:cubicBezTo>
                    <a:pt x="7302" y="1"/>
                    <a:pt x="1" y="4175"/>
                    <a:pt x="1" y="4175"/>
                  </a:cubicBezTo>
                  <a:lnTo>
                    <a:pt x="1" y="5657"/>
                  </a:lnTo>
                  <a:cubicBezTo>
                    <a:pt x="1" y="5657"/>
                    <a:pt x="407" y="4621"/>
                    <a:pt x="549" y="4439"/>
                  </a:cubicBezTo>
                  <a:cubicBezTo>
                    <a:pt x="691" y="4256"/>
                    <a:pt x="4629" y="2754"/>
                    <a:pt x="7673" y="1414"/>
                  </a:cubicBezTo>
                  <a:cubicBezTo>
                    <a:pt x="9231" y="719"/>
                    <a:pt x="10538" y="549"/>
                    <a:pt x="11444" y="549"/>
                  </a:cubicBezTo>
                  <a:cubicBezTo>
                    <a:pt x="12310" y="549"/>
                    <a:pt x="12809" y="704"/>
                    <a:pt x="12809" y="704"/>
                  </a:cubicBezTo>
                  <a:cubicBezTo>
                    <a:pt x="12667" y="562"/>
                    <a:pt x="12525" y="460"/>
                    <a:pt x="12362" y="339"/>
                  </a:cubicBezTo>
                  <a:cubicBezTo>
                    <a:pt x="12011" y="103"/>
                    <a:pt x="11528" y="1"/>
                    <a:pt x="109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1630525" y="3068325"/>
              <a:ext cx="516600" cy="251725"/>
            </a:xfrm>
            <a:custGeom>
              <a:avLst/>
              <a:gdLst/>
              <a:ahLst/>
              <a:cxnLst/>
              <a:rect l="l" t="t" r="r" b="b"/>
              <a:pathLst>
                <a:path w="20664" h="10069" extrusionOk="0">
                  <a:moveTo>
                    <a:pt x="19202" y="1"/>
                  </a:moveTo>
                  <a:lnTo>
                    <a:pt x="1" y="10068"/>
                  </a:lnTo>
                  <a:cubicBezTo>
                    <a:pt x="6" y="10068"/>
                    <a:pt x="11" y="10069"/>
                    <a:pt x="17" y="10069"/>
                  </a:cubicBezTo>
                  <a:cubicBezTo>
                    <a:pt x="1774" y="10069"/>
                    <a:pt x="19080" y="447"/>
                    <a:pt x="19080" y="447"/>
                  </a:cubicBezTo>
                  <a:lnTo>
                    <a:pt x="20664" y="447"/>
                  </a:lnTo>
                  <a:lnTo>
                    <a:pt x="20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2209000" y="2407125"/>
              <a:ext cx="280150" cy="199975"/>
            </a:xfrm>
            <a:custGeom>
              <a:avLst/>
              <a:gdLst/>
              <a:ahLst/>
              <a:cxnLst/>
              <a:rect l="l" t="t" r="r" b="b"/>
              <a:pathLst>
                <a:path w="11206" h="7999" extrusionOk="0">
                  <a:moveTo>
                    <a:pt x="11205" y="1"/>
                  </a:moveTo>
                  <a:lnTo>
                    <a:pt x="11205" y="1"/>
                  </a:lnTo>
                  <a:cubicBezTo>
                    <a:pt x="11144" y="21"/>
                    <a:pt x="11104" y="21"/>
                    <a:pt x="11104" y="21"/>
                  </a:cubicBezTo>
                  <a:lnTo>
                    <a:pt x="1" y="7917"/>
                  </a:lnTo>
                  <a:lnTo>
                    <a:pt x="508" y="7998"/>
                  </a:lnTo>
                  <a:lnTo>
                    <a:pt x="11104" y="833"/>
                  </a:lnTo>
                  <a:lnTo>
                    <a:pt x="112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1848225" y="2649700"/>
              <a:ext cx="293325" cy="340500"/>
            </a:xfrm>
            <a:custGeom>
              <a:avLst/>
              <a:gdLst/>
              <a:ahLst/>
              <a:cxnLst/>
              <a:rect l="l" t="t" r="r" b="b"/>
              <a:pathLst>
                <a:path w="11733" h="13620" extrusionOk="0">
                  <a:moveTo>
                    <a:pt x="11712" y="0"/>
                  </a:moveTo>
                  <a:lnTo>
                    <a:pt x="0" y="13620"/>
                  </a:lnTo>
                  <a:lnTo>
                    <a:pt x="569" y="13620"/>
                  </a:lnTo>
                  <a:lnTo>
                    <a:pt x="11732" y="1096"/>
                  </a:lnTo>
                  <a:lnTo>
                    <a:pt x="117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544425" y="2289925"/>
              <a:ext cx="241575" cy="107075"/>
            </a:xfrm>
            <a:custGeom>
              <a:avLst/>
              <a:gdLst/>
              <a:ahLst/>
              <a:cxnLst/>
              <a:rect l="l" t="t" r="r" b="b"/>
              <a:pathLst>
                <a:path w="9663" h="4283" extrusionOk="0">
                  <a:moveTo>
                    <a:pt x="9662" y="0"/>
                  </a:moveTo>
                  <a:lnTo>
                    <a:pt x="9662" y="0"/>
                  </a:lnTo>
                  <a:cubicBezTo>
                    <a:pt x="9622" y="20"/>
                    <a:pt x="8445" y="792"/>
                    <a:pt x="6354" y="1746"/>
                  </a:cubicBezTo>
                  <a:cubicBezTo>
                    <a:pt x="5055" y="2355"/>
                    <a:pt x="2091" y="3329"/>
                    <a:pt x="1" y="3999"/>
                  </a:cubicBezTo>
                  <a:lnTo>
                    <a:pt x="346" y="4283"/>
                  </a:lnTo>
                  <a:lnTo>
                    <a:pt x="6476" y="2233"/>
                  </a:lnTo>
                  <a:cubicBezTo>
                    <a:pt x="7754" y="1807"/>
                    <a:pt x="8850" y="1015"/>
                    <a:pt x="96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1984225" y="2412200"/>
              <a:ext cx="83750" cy="57875"/>
            </a:xfrm>
            <a:custGeom>
              <a:avLst/>
              <a:gdLst/>
              <a:ahLst/>
              <a:cxnLst/>
              <a:rect l="l" t="t" r="r" b="b"/>
              <a:pathLst>
                <a:path w="3350" h="2315" extrusionOk="0">
                  <a:moveTo>
                    <a:pt x="2476" y="1"/>
                  </a:moveTo>
                  <a:cubicBezTo>
                    <a:pt x="1157" y="1"/>
                    <a:pt x="81" y="1016"/>
                    <a:pt x="0" y="2315"/>
                  </a:cubicBezTo>
                  <a:cubicBezTo>
                    <a:pt x="284" y="1259"/>
                    <a:pt x="1259" y="488"/>
                    <a:pt x="2395" y="488"/>
                  </a:cubicBezTo>
                  <a:cubicBezTo>
                    <a:pt x="2659" y="488"/>
                    <a:pt x="2923" y="549"/>
                    <a:pt x="3167" y="630"/>
                  </a:cubicBezTo>
                  <a:lnTo>
                    <a:pt x="3349" y="163"/>
                  </a:lnTo>
                  <a:cubicBezTo>
                    <a:pt x="3065" y="62"/>
                    <a:pt x="2781" y="1"/>
                    <a:pt x="2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2407425" y="2199600"/>
              <a:ext cx="83750" cy="24875"/>
            </a:xfrm>
            <a:custGeom>
              <a:avLst/>
              <a:gdLst/>
              <a:ahLst/>
              <a:cxnLst/>
              <a:rect l="l" t="t" r="r" b="b"/>
              <a:pathLst>
                <a:path w="3350" h="995" extrusionOk="0">
                  <a:moveTo>
                    <a:pt x="1990" y="0"/>
                  </a:moveTo>
                  <a:cubicBezTo>
                    <a:pt x="1178" y="0"/>
                    <a:pt x="467" y="386"/>
                    <a:pt x="0" y="995"/>
                  </a:cubicBezTo>
                  <a:cubicBezTo>
                    <a:pt x="427" y="670"/>
                    <a:pt x="954" y="487"/>
                    <a:pt x="1543" y="487"/>
                  </a:cubicBezTo>
                  <a:cubicBezTo>
                    <a:pt x="2010" y="487"/>
                    <a:pt x="2456" y="609"/>
                    <a:pt x="2842" y="832"/>
                  </a:cubicBezTo>
                  <a:cubicBezTo>
                    <a:pt x="2984" y="711"/>
                    <a:pt x="3167" y="569"/>
                    <a:pt x="3349" y="406"/>
                  </a:cubicBezTo>
                  <a:cubicBezTo>
                    <a:pt x="2964" y="163"/>
                    <a:pt x="2497" y="0"/>
                    <a:pt x="1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2270925" y="3027725"/>
              <a:ext cx="237500" cy="223300"/>
            </a:xfrm>
            <a:custGeom>
              <a:avLst/>
              <a:gdLst/>
              <a:ahLst/>
              <a:cxnLst/>
              <a:rect l="l" t="t" r="r" b="b"/>
              <a:pathLst>
                <a:path w="9500" h="8932" extrusionOk="0">
                  <a:moveTo>
                    <a:pt x="9500" y="1"/>
                  </a:moveTo>
                  <a:cubicBezTo>
                    <a:pt x="9500" y="1"/>
                    <a:pt x="7957" y="2558"/>
                    <a:pt x="6090" y="4081"/>
                  </a:cubicBezTo>
                  <a:cubicBezTo>
                    <a:pt x="4243" y="5603"/>
                    <a:pt x="0" y="8627"/>
                    <a:pt x="0" y="8627"/>
                  </a:cubicBezTo>
                  <a:lnTo>
                    <a:pt x="508" y="8932"/>
                  </a:lnTo>
                  <a:cubicBezTo>
                    <a:pt x="508" y="8932"/>
                    <a:pt x="6211" y="4771"/>
                    <a:pt x="7795" y="3066"/>
                  </a:cubicBezTo>
                  <a:cubicBezTo>
                    <a:pt x="8505" y="2294"/>
                    <a:pt x="9215" y="1178"/>
                    <a:pt x="9500" y="21"/>
                  </a:cubicBezTo>
                  <a:cubicBezTo>
                    <a:pt x="9500" y="21"/>
                    <a:pt x="9500" y="1"/>
                    <a:pt x="95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2352100" y="3157650"/>
              <a:ext cx="206925" cy="158850"/>
            </a:xfrm>
            <a:custGeom>
              <a:avLst/>
              <a:gdLst/>
              <a:ahLst/>
              <a:cxnLst/>
              <a:rect l="l" t="t" r="r" b="b"/>
              <a:pathLst>
                <a:path w="8277" h="6354" extrusionOk="0">
                  <a:moveTo>
                    <a:pt x="8140" y="0"/>
                  </a:moveTo>
                  <a:cubicBezTo>
                    <a:pt x="8140" y="0"/>
                    <a:pt x="1056" y="5014"/>
                    <a:pt x="1" y="6353"/>
                  </a:cubicBezTo>
                  <a:cubicBezTo>
                    <a:pt x="2763" y="4292"/>
                    <a:pt x="7774" y="810"/>
                    <a:pt x="8128" y="810"/>
                  </a:cubicBezTo>
                  <a:cubicBezTo>
                    <a:pt x="8133" y="810"/>
                    <a:pt x="8137" y="811"/>
                    <a:pt x="8140" y="812"/>
                  </a:cubicBezTo>
                  <a:cubicBezTo>
                    <a:pt x="8147" y="814"/>
                    <a:pt x="8153" y="815"/>
                    <a:pt x="8159" y="815"/>
                  </a:cubicBezTo>
                  <a:cubicBezTo>
                    <a:pt x="8277" y="815"/>
                    <a:pt x="8218" y="426"/>
                    <a:pt x="8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38"/>
          <p:cNvGrpSpPr/>
          <p:nvPr/>
        </p:nvGrpSpPr>
        <p:grpSpPr>
          <a:xfrm>
            <a:off x="6779025" y="349504"/>
            <a:ext cx="913425" cy="370975"/>
            <a:chOff x="6514150" y="4420266"/>
            <a:chExt cx="913425" cy="370975"/>
          </a:xfrm>
        </p:grpSpPr>
        <p:sp>
          <p:nvSpPr>
            <p:cNvPr id="382" name="Google Shape;382;p38"/>
            <p:cNvSpPr/>
            <p:nvPr/>
          </p:nvSpPr>
          <p:spPr>
            <a:xfrm>
              <a:off x="6938875" y="4420266"/>
              <a:ext cx="488700" cy="370975"/>
            </a:xfrm>
            <a:custGeom>
              <a:avLst/>
              <a:gdLst/>
              <a:ahLst/>
              <a:cxnLst/>
              <a:rect l="l" t="t" r="r" b="b"/>
              <a:pathLst>
                <a:path w="19548" h="14839" extrusionOk="0">
                  <a:moveTo>
                    <a:pt x="8160" y="1"/>
                  </a:moveTo>
                  <a:lnTo>
                    <a:pt x="1" y="14838"/>
                  </a:lnTo>
                  <a:lnTo>
                    <a:pt x="11388" y="14838"/>
                  </a:lnTo>
                  <a:lnTo>
                    <a:pt x="19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6514150" y="4420266"/>
              <a:ext cx="488700" cy="370975"/>
            </a:xfrm>
            <a:custGeom>
              <a:avLst/>
              <a:gdLst/>
              <a:ahLst/>
              <a:cxnLst/>
              <a:rect l="l" t="t" r="r" b="b"/>
              <a:pathLst>
                <a:path w="19548" h="14839" extrusionOk="0">
                  <a:moveTo>
                    <a:pt x="8160" y="1"/>
                  </a:moveTo>
                  <a:lnTo>
                    <a:pt x="1" y="14838"/>
                  </a:lnTo>
                  <a:lnTo>
                    <a:pt x="11388" y="14838"/>
                  </a:lnTo>
                  <a:lnTo>
                    <a:pt x="195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38"/>
          <p:cNvSpPr/>
          <p:nvPr/>
        </p:nvSpPr>
        <p:spPr>
          <a:xfrm>
            <a:off x="2086350" y="823325"/>
            <a:ext cx="1270200" cy="1270200"/>
          </a:xfrm>
          <a:prstGeom prst="ellipse">
            <a:avLst/>
          </a:prstGeom>
          <a:solidFill>
            <a:srgbClr val="6E79E4">
              <a:alpha val="359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38"/>
          <p:cNvGrpSpPr/>
          <p:nvPr/>
        </p:nvGrpSpPr>
        <p:grpSpPr>
          <a:xfrm>
            <a:off x="3091863" y="1052012"/>
            <a:ext cx="537556" cy="136576"/>
            <a:chOff x="2641350" y="846250"/>
            <a:chExt cx="413600" cy="105075"/>
          </a:xfrm>
        </p:grpSpPr>
        <p:sp>
          <p:nvSpPr>
            <p:cNvPr id="386" name="Google Shape;386;p38"/>
            <p:cNvSpPr/>
            <p:nvPr/>
          </p:nvSpPr>
          <p:spPr>
            <a:xfrm>
              <a:off x="2991475" y="846250"/>
              <a:ext cx="63475" cy="105075"/>
            </a:xfrm>
            <a:custGeom>
              <a:avLst/>
              <a:gdLst/>
              <a:ahLst/>
              <a:cxnLst/>
              <a:rect l="l" t="t" r="r" b="b"/>
              <a:pathLst>
                <a:path w="2539" h="4203" extrusionOk="0">
                  <a:moveTo>
                    <a:pt x="2092" y="1"/>
                  </a:moveTo>
                  <a:lnTo>
                    <a:pt x="1" y="2111"/>
                  </a:lnTo>
                  <a:lnTo>
                    <a:pt x="2092" y="4202"/>
                  </a:lnTo>
                  <a:lnTo>
                    <a:pt x="2538" y="3756"/>
                  </a:lnTo>
                  <a:lnTo>
                    <a:pt x="874" y="2111"/>
                  </a:lnTo>
                  <a:lnTo>
                    <a:pt x="2538" y="447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28747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091" y="1"/>
                  </a:moveTo>
                  <a:lnTo>
                    <a:pt x="0" y="2111"/>
                  </a:lnTo>
                  <a:lnTo>
                    <a:pt x="2091" y="4202"/>
                  </a:lnTo>
                  <a:lnTo>
                    <a:pt x="2538" y="3756"/>
                  </a:lnTo>
                  <a:lnTo>
                    <a:pt x="894" y="2111"/>
                  </a:lnTo>
                  <a:lnTo>
                    <a:pt x="2538" y="447"/>
                  </a:lnTo>
                  <a:lnTo>
                    <a:pt x="20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2758075" y="846250"/>
              <a:ext cx="63450" cy="105075"/>
            </a:xfrm>
            <a:custGeom>
              <a:avLst/>
              <a:gdLst/>
              <a:ahLst/>
              <a:cxnLst/>
              <a:rect l="l" t="t" r="r" b="b"/>
              <a:pathLst>
                <a:path w="2538" h="4203" extrusionOk="0">
                  <a:moveTo>
                    <a:pt x="2111" y="1"/>
                  </a:moveTo>
                  <a:lnTo>
                    <a:pt x="0" y="2111"/>
                  </a:lnTo>
                  <a:lnTo>
                    <a:pt x="2111" y="4202"/>
                  </a:lnTo>
                  <a:lnTo>
                    <a:pt x="2537" y="3756"/>
                  </a:lnTo>
                  <a:lnTo>
                    <a:pt x="893" y="2111"/>
                  </a:lnTo>
                  <a:lnTo>
                    <a:pt x="2537" y="447"/>
                  </a:lnTo>
                  <a:lnTo>
                    <a:pt x="21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2641350" y="846250"/>
              <a:ext cx="63975" cy="105075"/>
            </a:xfrm>
            <a:custGeom>
              <a:avLst/>
              <a:gdLst/>
              <a:ahLst/>
              <a:cxnLst/>
              <a:rect l="l" t="t" r="r" b="b"/>
              <a:pathLst>
                <a:path w="2559" h="4203" extrusionOk="0">
                  <a:moveTo>
                    <a:pt x="2112" y="1"/>
                  </a:moveTo>
                  <a:lnTo>
                    <a:pt x="1" y="2111"/>
                  </a:lnTo>
                  <a:lnTo>
                    <a:pt x="2112" y="4202"/>
                  </a:lnTo>
                  <a:lnTo>
                    <a:pt x="2558" y="3756"/>
                  </a:lnTo>
                  <a:lnTo>
                    <a:pt x="894" y="2111"/>
                  </a:lnTo>
                  <a:lnTo>
                    <a:pt x="2558" y="447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38"/>
          <p:cNvSpPr txBox="1">
            <a:spLocks noGrp="1"/>
          </p:cNvSpPr>
          <p:nvPr>
            <p:ph type="subTitle" idx="2"/>
          </p:nvPr>
        </p:nvSpPr>
        <p:spPr>
          <a:xfrm>
            <a:off x="3771712" y="3972977"/>
            <a:ext cx="44121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 err="1">
                <a:solidFill>
                  <a:srgbClr val="28D4A8"/>
                </a:solidFill>
                <a:latin typeface="Georgia" panose="02040502050405020303" pitchFamily="18" charset="0"/>
              </a:rPr>
              <a:t>MoodleMoot</a:t>
            </a:r>
            <a:r>
              <a:rPr lang="en" sz="2700" dirty="0">
                <a:solidFill>
                  <a:srgbClr val="D883FF"/>
                </a:solidFill>
                <a:latin typeface="Georgia" panose="02040502050405020303" pitchFamily="18" charset="0"/>
              </a:rPr>
              <a:t> </a:t>
            </a:r>
            <a:r>
              <a:rPr lang="en" sz="2700" dirty="0">
                <a:solidFill>
                  <a:srgbClr val="28D4A8"/>
                </a:solidFill>
                <a:latin typeface="Georgia" panose="02040502050405020303" pitchFamily="18" charset="0"/>
              </a:rPr>
              <a:t>2023 - Troyes</a:t>
            </a:r>
            <a:endParaRPr sz="2700" dirty="0">
              <a:solidFill>
                <a:srgbClr val="28D4A8"/>
              </a:solidFill>
              <a:latin typeface="Georgia" panose="02040502050405020303" pitchFamily="18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60ED230-93D5-A04A-AFF7-B6F788D5A4E2}"/>
              </a:ext>
            </a:extLst>
          </p:cNvPr>
          <p:cNvSpPr/>
          <p:nvPr/>
        </p:nvSpPr>
        <p:spPr>
          <a:xfrm>
            <a:off x="8005863" y="-117676"/>
            <a:ext cx="1246993" cy="645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E535CE9-5B63-8C4C-A3A7-F522E9B2B93F}"/>
              </a:ext>
            </a:extLst>
          </p:cNvPr>
          <p:cNvSpPr/>
          <p:nvPr/>
        </p:nvSpPr>
        <p:spPr>
          <a:xfrm>
            <a:off x="8441220" y="266303"/>
            <a:ext cx="1246993" cy="645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My Little Pony, Jouet, Mignonne">
            <a:extLst>
              <a:ext uri="{FF2B5EF4-FFF2-40B4-BE49-F238E27FC236}">
                <a16:creationId xmlns:a16="http://schemas.microsoft.com/office/drawing/2014/main" id="{89898299-23F6-D640-A252-EEE7785E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12" y="949407"/>
            <a:ext cx="4400687" cy="29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802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9AEEC9A-792E-1D4C-9CF6-A117AA94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société en transformation</a:t>
            </a:r>
          </a:p>
        </p:txBody>
      </p:sp>
      <p:graphicFrame>
        <p:nvGraphicFramePr>
          <p:cNvPr id="7" name="Espace réservé du contenu 7">
            <a:extLst>
              <a:ext uri="{FF2B5EF4-FFF2-40B4-BE49-F238E27FC236}">
                <a16:creationId xmlns:a16="http://schemas.microsoft.com/office/drawing/2014/main" id="{1AF57C54-582E-2D43-9953-05AB32AEB7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9402108"/>
              </p:ext>
            </p:extLst>
          </p:nvPr>
        </p:nvGraphicFramePr>
        <p:xfrm>
          <a:off x="-262647" y="783399"/>
          <a:ext cx="9015622" cy="4021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5B1A5278-BEE7-2342-98A3-4CD764C85C62}"/>
              </a:ext>
            </a:extLst>
          </p:cNvPr>
          <p:cNvSpPr/>
          <p:nvPr/>
        </p:nvSpPr>
        <p:spPr>
          <a:xfrm>
            <a:off x="3854715" y="823501"/>
            <a:ext cx="816335" cy="9312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latin typeface="Georgia" panose="02040502050405020303" pitchFamily="18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F5D0752-F2F8-4142-BAF9-C3B09E2984EC}"/>
              </a:ext>
            </a:extLst>
          </p:cNvPr>
          <p:cNvSpPr/>
          <p:nvPr/>
        </p:nvSpPr>
        <p:spPr>
          <a:xfrm>
            <a:off x="5381304" y="2309154"/>
            <a:ext cx="816335" cy="9312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latin typeface="Georgia" panose="02040502050405020303" pitchFamily="18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0B6B9E8-3A1D-7847-83F4-8EA9DAF62499}"/>
              </a:ext>
            </a:extLst>
          </p:cNvPr>
          <p:cNvSpPr/>
          <p:nvPr/>
        </p:nvSpPr>
        <p:spPr>
          <a:xfrm>
            <a:off x="3788394" y="3854365"/>
            <a:ext cx="882656" cy="9312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latin typeface="Georgia" panose="020405020504050203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F96EB8-7C4D-044D-A4AB-FA4615D2C3BE}"/>
              </a:ext>
            </a:extLst>
          </p:cNvPr>
          <p:cNvSpPr/>
          <p:nvPr/>
        </p:nvSpPr>
        <p:spPr>
          <a:xfrm>
            <a:off x="2003897" y="765824"/>
            <a:ext cx="4280129" cy="406845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>
              <a:latin typeface="Georgia" panose="02040502050405020303" pitchFamily="18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1DAEC6F-4FEE-764F-9443-99BB7C390425}"/>
              </a:ext>
            </a:extLst>
          </p:cNvPr>
          <p:cNvSpPr txBox="1"/>
          <p:nvPr/>
        </p:nvSpPr>
        <p:spPr>
          <a:xfrm>
            <a:off x="6301199" y="717183"/>
            <a:ext cx="461665" cy="4341199"/>
          </a:xfrm>
          <a:prstGeom prst="rect">
            <a:avLst/>
          </a:prstGeom>
          <a:noFill/>
        </p:spPr>
        <p:txBody>
          <a:bodyPr vert="vert" wrap="square" rtlCol="0" anchor="ctr">
            <a:spAutoFit/>
          </a:bodyPr>
          <a:lstStyle/>
          <a:p>
            <a:pPr algn="ctr"/>
            <a:r>
              <a:rPr lang="fr-FR" sz="1800">
                <a:solidFill>
                  <a:schemeClr val="accent1"/>
                </a:solidFill>
                <a:latin typeface="Georgia" panose="02040502050405020303" pitchFamily="18" charset="0"/>
              </a:rPr>
              <a:t>« Héritage culturel » et tradition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145D32C-5A4C-E241-9218-70BA909711A4}"/>
              </a:ext>
            </a:extLst>
          </p:cNvPr>
          <p:cNvSpPr/>
          <p:nvPr/>
        </p:nvSpPr>
        <p:spPr>
          <a:xfrm>
            <a:off x="2314853" y="2309154"/>
            <a:ext cx="816335" cy="93126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5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DBEEA3F-5F68-A64C-9353-260790C67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Université en évolution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08AA7F-3FD4-D640-AC20-66DF6802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57" y="1122787"/>
            <a:ext cx="7716600" cy="26511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097A7EC-9F90-BE43-9383-0BECFE8679B6}"/>
              </a:ext>
            </a:extLst>
          </p:cNvPr>
          <p:cNvSpPr txBox="1"/>
          <p:nvPr/>
        </p:nvSpPr>
        <p:spPr>
          <a:xfrm>
            <a:off x="246026" y="3720259"/>
            <a:ext cx="263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Georgia" panose="02040502050405020303" pitchFamily="18" charset="0"/>
              </a:rPr>
              <a:t>Lison</a:t>
            </a:r>
            <a:r>
              <a:rPr lang="fr-FR" sz="1600" dirty="0">
                <a:latin typeface="Georgia" panose="02040502050405020303" pitchFamily="18" charset="0"/>
              </a:rPr>
              <a:t> et </a:t>
            </a:r>
            <a:r>
              <a:rPr lang="fr-FR" sz="1600" dirty="0" err="1">
                <a:latin typeface="Georgia" panose="02040502050405020303" pitchFamily="18" charset="0"/>
              </a:rPr>
              <a:t>Paquelin</a:t>
            </a:r>
            <a:r>
              <a:rPr lang="fr-FR" sz="1600" dirty="0">
                <a:latin typeface="Georgia" panose="02040502050405020303" pitchFamily="18" charset="0"/>
              </a:rPr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2537175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9575DD0-77D4-2B47-AA08-9C62EE12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Une présence accrue du numérique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FEEBE2-EC24-C24D-99AE-1DBBC768B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64" y="1128371"/>
            <a:ext cx="5914204" cy="328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5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991BF55-FB96-D34D-A10E-98BF32751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Un rapport aux savoirs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1A0878-A8CC-B544-ABAC-D0C1CE28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126" y="1681587"/>
            <a:ext cx="5804204" cy="23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2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4795E03-D068-B74C-A6DA-05D10A9C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science en développement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FA5A27-F3E2-904B-9259-59F309FF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480" y="1047750"/>
            <a:ext cx="3552826" cy="35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19404"/>
      </p:ext>
    </p:extLst>
  </p:cSld>
  <p:clrMapOvr>
    <a:masterClrMapping/>
  </p:clrMapOvr>
</p:sld>
</file>

<file path=ppt/theme/theme1.xml><?xml version="1.0" encoding="utf-8"?>
<a:theme xmlns:a="http://schemas.openxmlformats.org/drawingml/2006/main" name="Artificial Intelligence (AI) Startup Business Plan by Slidesgo">
  <a:themeElements>
    <a:clrScheme name="Simple Light">
      <a:dk1>
        <a:srgbClr val="191919"/>
      </a:dk1>
      <a:lt1>
        <a:srgbClr val="FFFFFF"/>
      </a:lt1>
      <a:dk2>
        <a:srgbClr val="C1C1C1"/>
      </a:dk2>
      <a:lt2>
        <a:srgbClr val="E7E7E7"/>
      </a:lt2>
      <a:accent1>
        <a:srgbClr val="6E79E4"/>
      </a:accent1>
      <a:accent2>
        <a:srgbClr val="3C3C3B"/>
      </a:accent2>
      <a:accent3>
        <a:srgbClr val="5C64B8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400</Words>
  <Application>Microsoft Macintosh PowerPoint</Application>
  <PresentationFormat>Affichage à l'écran (16:9)</PresentationFormat>
  <Paragraphs>86</Paragraphs>
  <Slides>43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1" baseType="lpstr">
      <vt:lpstr>Arial</vt:lpstr>
      <vt:lpstr>Wingdings 2</vt:lpstr>
      <vt:lpstr>Raleway Medium</vt:lpstr>
      <vt:lpstr>Courier New</vt:lpstr>
      <vt:lpstr>Georgia</vt:lpstr>
      <vt:lpstr>Nunito</vt:lpstr>
      <vt:lpstr>Bebas Neue</vt:lpstr>
      <vt:lpstr>Artificial Intelligence (AI) Startup Business Plan by Slidesgo</vt:lpstr>
      <vt:lpstr>Le numérique et l’enseignement de demain : utopie ou dystopie?</vt:lpstr>
      <vt:lpstr>Présentation PowerPoint</vt:lpstr>
      <vt:lpstr>Utopie vs dystopie</vt:lpstr>
      <vt:lpstr>Milieu en mouvements</vt:lpstr>
      <vt:lpstr>Une société en transformation</vt:lpstr>
      <vt:lpstr>Une Université en évolution</vt:lpstr>
      <vt:lpstr>Une présence accrue du numérique</vt:lpstr>
      <vt:lpstr>Un rapport aux savoirs</vt:lpstr>
      <vt:lpstr>Une science en développement</vt:lpstr>
      <vt:lpstr>Des institutions</vt:lpstr>
      <vt:lpstr>Des enseignants</vt:lpstr>
      <vt:lpstr>Des équipes pédagogiques</vt:lpstr>
      <vt:lpstr>Des ingénieurs (techno)pédagoqiues</vt:lpstr>
      <vt:lpstr>Des étudiants</vt:lpstr>
      <vt:lpstr>Moodle</vt:lpstr>
      <vt:lpstr>Milieu en mouvements</vt:lpstr>
      <vt:lpstr>Une société en transformation</vt:lpstr>
      <vt:lpstr>Une Université en évolution</vt:lpstr>
      <vt:lpstr>Un rapport aux savoirs</vt:lpstr>
      <vt:lpstr>Une science en développement</vt:lpstr>
      <vt:lpstr>Des institutions</vt:lpstr>
      <vt:lpstr>Des enseignants</vt:lpstr>
      <vt:lpstr>Des équipes pédagogiques</vt:lpstr>
      <vt:lpstr>Des ingénieurs (techno)pédagoqiues</vt:lpstr>
      <vt:lpstr>Des étudiants</vt:lpstr>
      <vt:lpstr>Moodle</vt:lpstr>
      <vt:lpstr>Présentation PowerPoint</vt:lpstr>
      <vt:lpstr>Travailler en équipe</vt:lpstr>
      <vt:lpstr>Penser un alignement pédagonumérique</vt:lpstr>
      <vt:lpstr>Favoriser les compétences</vt:lpstr>
      <vt:lpstr>Varier les stratégies pédagogiques</vt:lpstr>
      <vt:lpstr>Varier les stratégies évaluatives</vt:lpstr>
      <vt:lpstr>Désacraliser les IA</vt:lpstr>
      <vt:lpstr>Documenter les pratiques</vt:lpstr>
      <vt:lpstr>Influencer les pratiques</vt:lpstr>
      <vt:lpstr>Articuler les activités</vt:lpstr>
      <vt:lpstr>Présentation PowerPoint</vt:lpstr>
      <vt:lpstr>Numérique et enseignement de demain</vt:lpstr>
      <vt:lpstr>Numérique et enseignement de demain</vt:lpstr>
      <vt:lpstr>Numérique et enseignement de demain</vt:lpstr>
      <vt:lpstr>Numérique et enseignement de demain</vt:lpstr>
      <vt:lpstr>Merci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numérique et l’enseignement de demain : utopie ou dystopie?</dc:title>
  <cp:lastModifiedBy>Christelle Lison</cp:lastModifiedBy>
  <cp:revision>34</cp:revision>
  <dcterms:modified xsi:type="dcterms:W3CDTF">2023-07-05T12:42:24Z</dcterms:modified>
</cp:coreProperties>
</file>