
<file path=[Content_Types].xml><?xml version="1.0" encoding="utf-8"?>
<Types xmlns="http://schemas.openxmlformats.org/package/2006/content-types">
  <Default Extension="jpeg" ContentType="image/jpeg"/>
  <Default Extension="jpg" ContentType="image/jpeg"/>
  <Default Extension="mp3" ContentType="audio/mpeg"/>
  <Default Extension="mp4" ContentType="video/mp4"/>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tags/tag5.xml" ContentType="application/vnd.openxmlformats-officedocument.presentationml.tags+xml"/>
  <Override PartName="/ppt/notesSlides/notesSlide2.xml" ContentType="application/vnd.openxmlformats-officedocument.presentationml.notesSlide+xml"/>
  <Override PartName="/ppt/tags/tag6.xml" ContentType="application/vnd.openxmlformats-officedocument.presentationml.tags+xml"/>
  <Override PartName="/ppt/notesSlides/notesSlide3.xml" ContentType="application/vnd.openxmlformats-officedocument.presentationml.notesSlide+xml"/>
  <Override PartName="/ppt/tags/tag7.xml" ContentType="application/vnd.openxmlformats-officedocument.presentationml.tags+xml"/>
  <Override PartName="/ppt/notesSlides/notesSlide4.xml" ContentType="application/vnd.openxmlformats-officedocument.presentationml.notesSlide+xml"/>
  <Override PartName="/ppt/tags/tag8.xml" ContentType="application/vnd.openxmlformats-officedocument.presentationml.tags+xml"/>
  <Override PartName="/ppt/notesSlides/notesSlide5.xml" ContentType="application/vnd.openxmlformats-officedocument.presentationml.notesSlide+xml"/>
  <Override PartName="/ppt/tags/tag9.xml" ContentType="application/vnd.openxmlformats-officedocument.presentationml.tags+xml"/>
  <Override PartName="/ppt/notesSlides/notesSlide6.xml" ContentType="application/vnd.openxmlformats-officedocument.presentationml.notesSlide+xml"/>
  <Override PartName="/ppt/tags/tag10.xml" ContentType="application/vnd.openxmlformats-officedocument.presentationml.tags+xml"/>
  <Override PartName="/ppt/notesSlides/notesSlide7.xml" ContentType="application/vnd.openxmlformats-officedocument.presentationml.notesSlide+xml"/>
  <Override PartName="/ppt/tags/tag11.xml" ContentType="application/vnd.openxmlformats-officedocument.presentationml.tags+xml"/>
  <Override PartName="/ppt/notesSlides/notesSlide8.xml" ContentType="application/vnd.openxmlformats-officedocument.presentationml.notesSlide+xml"/>
  <Override PartName="/ppt/tags/tag12.xml" ContentType="application/vnd.openxmlformats-officedocument.presentationml.tags+xml"/>
  <Override PartName="/ppt/notesSlides/notesSlide9.xml" ContentType="application/vnd.openxmlformats-officedocument.presentationml.notesSlide+xml"/>
  <Override PartName="/ppt/tags/tag13.xml" ContentType="application/vnd.openxmlformats-officedocument.presentationml.tags+xml"/>
  <Override PartName="/ppt/notesSlides/notesSlide10.xml" ContentType="application/vnd.openxmlformats-officedocument.presentationml.notesSlide+xml"/>
  <Override PartName="/ppt/tags/tag14.xml" ContentType="application/vnd.openxmlformats-officedocument.presentationml.tags+xml"/>
  <Override PartName="/ppt/notesSlides/notesSlide11.xml" ContentType="application/vnd.openxmlformats-officedocument.presentationml.notesSlide+xml"/>
  <Override PartName="/ppt/tags/tag15.xml" ContentType="application/vnd.openxmlformats-officedocument.presentationml.tags+xml"/>
  <Override PartName="/ppt/notesSlides/notesSlide12.xml" ContentType="application/vnd.openxmlformats-officedocument.presentationml.notesSlide+xml"/>
  <Override PartName="/ppt/tags/tag16.xml" ContentType="application/vnd.openxmlformats-officedocument.presentationml.tags+xml"/>
  <Override PartName="/ppt/notesSlides/notesSlide13.xml" ContentType="application/vnd.openxmlformats-officedocument.presentationml.notesSlide+xml"/>
  <Override PartName="/ppt/tags/tag17.xml" ContentType="application/vnd.openxmlformats-officedocument.presentationml.tags+xml"/>
  <Override PartName="/ppt/notesSlides/notesSlide14.xml" ContentType="application/vnd.openxmlformats-officedocument.presentationml.notesSlide+xml"/>
  <Override PartName="/ppt/tags/tag18.xml" ContentType="application/vnd.openxmlformats-officedocument.presentationml.tags+xml"/>
  <Override PartName="/ppt/notesSlides/notesSlide15.xml" ContentType="application/vnd.openxmlformats-officedocument.presentationml.notesSlide+xml"/>
  <Override PartName="/ppt/tags/tag19.xml" ContentType="application/vnd.openxmlformats-officedocument.presentationml.tags+xml"/>
  <Override PartName="/ppt/notesSlides/notesSlide16.xml" ContentType="application/vnd.openxmlformats-officedocument.presentationml.notesSlide+xml"/>
  <Override PartName="/ppt/tags/tag20.xml" ContentType="application/vnd.openxmlformats-officedocument.presentationml.tags+xml"/>
  <Override PartName="/ppt/notesSlides/notesSlide17.xml" ContentType="application/vnd.openxmlformats-officedocument.presentationml.notesSlide+xml"/>
  <Override PartName="/ppt/tags/tag21.xml" ContentType="application/vnd.openxmlformats-officedocument.presentationml.tags+xml"/>
  <Override PartName="/ppt/notesSlides/notesSlide18.xml" ContentType="application/vnd.openxmlformats-officedocument.presentationml.notesSlide+xml"/>
  <Override PartName="/ppt/tags/tag22.xml" ContentType="application/vnd.openxmlformats-officedocument.presentationml.tags+xml"/>
  <Override PartName="/ppt/notesSlides/notesSlide19.xml" ContentType="application/vnd.openxmlformats-officedocument.presentationml.notesSlide+xml"/>
  <Override PartName="/ppt/tags/tag23.xml" ContentType="application/vnd.openxmlformats-officedocument.presentationml.tags+xml"/>
  <Override PartName="/ppt/notesSlides/notesSlide20.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84" r:id="rId2"/>
    <p:sldId id="286" r:id="rId3"/>
    <p:sldId id="313" r:id="rId4"/>
    <p:sldId id="285" r:id="rId5"/>
    <p:sldId id="283" r:id="rId6"/>
    <p:sldId id="317" r:id="rId7"/>
    <p:sldId id="302" r:id="rId8"/>
    <p:sldId id="305" r:id="rId9"/>
    <p:sldId id="261" r:id="rId10"/>
    <p:sldId id="263" r:id="rId11"/>
    <p:sldId id="312" r:id="rId12"/>
    <p:sldId id="306" r:id="rId13"/>
    <p:sldId id="278" r:id="rId14"/>
    <p:sldId id="308" r:id="rId15"/>
    <p:sldId id="307" r:id="rId16"/>
    <p:sldId id="309" r:id="rId17"/>
    <p:sldId id="310" r:id="rId18"/>
    <p:sldId id="311" r:id="rId19"/>
    <p:sldId id="314" r:id="rId20"/>
    <p:sldId id="315" r:id="rId21"/>
    <p:sldId id="316" r:id="rId22"/>
    <p:sldId id="279" r:id="rId23"/>
  </p:sldIdLst>
  <p:sldSz cx="12192000" cy="6858000"/>
  <p:notesSz cx="6858000" cy="9144000"/>
  <p:custDataLst>
    <p:tags r:id="rId25"/>
  </p:custData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tephane KLEIN" initials="SK" lastIdx="1" clrIdx="0">
    <p:extLst>
      <p:ext uri="{19B8F6BF-5375-455C-9EA6-DF929625EA0E}">
        <p15:presenceInfo xmlns:p15="http://schemas.microsoft.com/office/powerpoint/2012/main" userId="Stephane KLEI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DBDDDC"/>
    <a:srgbClr val="124F6E"/>
    <a:srgbClr val="E0E0E0"/>
    <a:srgbClr val="48A0D9"/>
    <a:srgbClr val="E4E4E4"/>
    <a:srgbClr val="F58120"/>
    <a:srgbClr val="0C2C3E"/>
    <a:srgbClr val="0D3A51"/>
    <a:srgbClr val="DADCD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249" autoAdjust="0"/>
  </p:normalViewPr>
  <p:slideViewPr>
    <p:cSldViewPr snapToGrid="0">
      <p:cViewPr varScale="1">
        <p:scale>
          <a:sx n="68" d="100"/>
          <a:sy n="68" d="100"/>
        </p:scale>
        <p:origin x="14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tephane KLEIN" userId="e080e1b6-eead-4614-8042-c61176d0ed28" providerId="ADAL" clId="{DFCF8691-F23A-4CCB-97CD-AD079A89B69C}"/>
    <pc:docChg chg="undo redo custSel addSld delSld modSld sldOrd modShowInfo">
      <pc:chgData name="Stephane KLEIN" userId="e080e1b6-eead-4614-8042-c61176d0ed28" providerId="ADAL" clId="{DFCF8691-F23A-4CCB-97CD-AD079A89B69C}" dt="2023-07-05T13:13:43.884" v="4076"/>
      <pc:docMkLst>
        <pc:docMk/>
      </pc:docMkLst>
      <pc:sldChg chg="addSp delSp modSp mod ord modAnim">
        <pc:chgData name="Stephane KLEIN" userId="e080e1b6-eead-4614-8042-c61176d0ed28" providerId="ADAL" clId="{DFCF8691-F23A-4CCB-97CD-AD079A89B69C}" dt="2023-06-27T13:44:05.163" v="3421"/>
        <pc:sldMkLst>
          <pc:docMk/>
          <pc:sldMk cId="1560138125" sldId="261"/>
        </pc:sldMkLst>
        <pc:spChg chg="del">
          <ac:chgData name="Stephane KLEIN" userId="e080e1b6-eead-4614-8042-c61176d0ed28" providerId="ADAL" clId="{DFCF8691-F23A-4CCB-97CD-AD079A89B69C}" dt="2023-06-22T06:39:36.042" v="725" actId="478"/>
          <ac:spMkLst>
            <pc:docMk/>
            <pc:sldMk cId="1560138125" sldId="261"/>
            <ac:spMk id="4" creationId="{D3E57217-E7C2-961D-7089-C5CFC5B81847}"/>
          </ac:spMkLst>
        </pc:spChg>
        <pc:spChg chg="add mod topLvl">
          <ac:chgData name="Stephane KLEIN" userId="e080e1b6-eead-4614-8042-c61176d0ed28" providerId="ADAL" clId="{DFCF8691-F23A-4CCB-97CD-AD079A89B69C}" dt="2023-06-27T13:44:02.235" v="3420" actId="164"/>
          <ac:spMkLst>
            <pc:docMk/>
            <pc:sldMk cId="1560138125" sldId="261"/>
            <ac:spMk id="11" creationId="{D154555E-78D2-4D6F-AB5F-A5FD5058FAA0}"/>
          </ac:spMkLst>
        </pc:spChg>
        <pc:spChg chg="del">
          <ac:chgData name="Stephane KLEIN" userId="e080e1b6-eead-4614-8042-c61176d0ed28" providerId="ADAL" clId="{DFCF8691-F23A-4CCB-97CD-AD079A89B69C}" dt="2023-06-22T06:51:47.820" v="857" actId="478"/>
          <ac:spMkLst>
            <pc:docMk/>
            <pc:sldMk cId="1560138125" sldId="261"/>
            <ac:spMk id="14" creationId="{74969359-97C2-5FFA-4E1E-ACD41770144C}"/>
          </ac:spMkLst>
        </pc:spChg>
        <pc:spChg chg="add mod">
          <ac:chgData name="Stephane KLEIN" userId="e080e1b6-eead-4614-8042-c61176d0ed28" providerId="ADAL" clId="{DFCF8691-F23A-4CCB-97CD-AD079A89B69C}" dt="2023-06-27T10:53:29.619" v="2063" actId="164"/>
          <ac:spMkLst>
            <pc:docMk/>
            <pc:sldMk cId="1560138125" sldId="261"/>
            <ac:spMk id="24" creationId="{FA76F805-BA75-4438-AF2B-67A6B40D69F0}"/>
          </ac:spMkLst>
        </pc:spChg>
        <pc:spChg chg="mod">
          <ac:chgData name="Stephane KLEIN" userId="e080e1b6-eead-4614-8042-c61176d0ed28" providerId="ADAL" clId="{DFCF8691-F23A-4CCB-97CD-AD079A89B69C}" dt="2023-06-27T10:53:08.743" v="2060"/>
          <ac:spMkLst>
            <pc:docMk/>
            <pc:sldMk cId="1560138125" sldId="261"/>
            <ac:spMk id="26" creationId="{31795780-2B02-41C8-8722-FDFA274DCD8A}"/>
          </ac:spMkLst>
        </pc:spChg>
        <pc:spChg chg="mod">
          <ac:chgData name="Stephane KLEIN" userId="e080e1b6-eead-4614-8042-c61176d0ed28" providerId="ADAL" clId="{DFCF8691-F23A-4CCB-97CD-AD079A89B69C}" dt="2023-06-27T10:53:08.743" v="2060"/>
          <ac:spMkLst>
            <pc:docMk/>
            <pc:sldMk cId="1560138125" sldId="261"/>
            <ac:spMk id="27" creationId="{D19D5C7E-1D8F-4D42-8BD9-EAC53D79820F}"/>
          </ac:spMkLst>
        </pc:spChg>
        <pc:spChg chg="mod">
          <ac:chgData name="Stephane KLEIN" userId="e080e1b6-eead-4614-8042-c61176d0ed28" providerId="ADAL" clId="{DFCF8691-F23A-4CCB-97CD-AD079A89B69C}" dt="2023-06-27T10:53:08.743" v="2060"/>
          <ac:spMkLst>
            <pc:docMk/>
            <pc:sldMk cId="1560138125" sldId="261"/>
            <ac:spMk id="28" creationId="{27962B5F-B068-4C03-AA5A-7EACB2CA4A09}"/>
          </ac:spMkLst>
        </pc:spChg>
        <pc:spChg chg="mod">
          <ac:chgData name="Stephane KLEIN" userId="e080e1b6-eead-4614-8042-c61176d0ed28" providerId="ADAL" clId="{DFCF8691-F23A-4CCB-97CD-AD079A89B69C}" dt="2023-06-27T10:53:08.743" v="2060"/>
          <ac:spMkLst>
            <pc:docMk/>
            <pc:sldMk cId="1560138125" sldId="261"/>
            <ac:spMk id="29" creationId="{47733541-B5A4-4436-A165-113B7D55E444}"/>
          </ac:spMkLst>
        </pc:spChg>
        <pc:spChg chg="add del mod">
          <ac:chgData name="Stephane KLEIN" userId="e080e1b6-eead-4614-8042-c61176d0ed28" providerId="ADAL" clId="{DFCF8691-F23A-4CCB-97CD-AD079A89B69C}" dt="2023-06-27T10:55:59.208" v="2106" actId="478"/>
          <ac:spMkLst>
            <pc:docMk/>
            <pc:sldMk cId="1560138125" sldId="261"/>
            <ac:spMk id="32" creationId="{E3ABD835-268A-45CD-93BD-6C93498DE52B}"/>
          </ac:spMkLst>
        </pc:spChg>
        <pc:spChg chg="add del mod">
          <ac:chgData name="Stephane KLEIN" userId="e080e1b6-eead-4614-8042-c61176d0ed28" providerId="ADAL" clId="{DFCF8691-F23A-4CCB-97CD-AD079A89B69C}" dt="2023-06-27T10:55:35.337" v="2105"/>
          <ac:spMkLst>
            <pc:docMk/>
            <pc:sldMk cId="1560138125" sldId="261"/>
            <ac:spMk id="33" creationId="{65A40B1A-A1A2-4F71-A254-058930349CF8}"/>
          </ac:spMkLst>
        </pc:spChg>
        <pc:spChg chg="add mod topLvl">
          <ac:chgData name="Stephane KLEIN" userId="e080e1b6-eead-4614-8042-c61176d0ed28" providerId="ADAL" clId="{DFCF8691-F23A-4CCB-97CD-AD079A89B69C}" dt="2023-06-27T13:44:02.235" v="3420" actId="164"/>
          <ac:spMkLst>
            <pc:docMk/>
            <pc:sldMk cId="1560138125" sldId="261"/>
            <ac:spMk id="34" creationId="{34C5C146-38D4-4962-ACD6-CC95B983F4DB}"/>
          </ac:spMkLst>
        </pc:spChg>
        <pc:spChg chg="add del mod">
          <ac:chgData name="Stephane KLEIN" userId="e080e1b6-eead-4614-8042-c61176d0ed28" providerId="ADAL" clId="{DFCF8691-F23A-4CCB-97CD-AD079A89B69C}" dt="2023-06-27T10:56:31.945" v="2114" actId="478"/>
          <ac:spMkLst>
            <pc:docMk/>
            <pc:sldMk cId="1560138125" sldId="261"/>
            <ac:spMk id="35" creationId="{127392D9-6C0B-4438-B084-51081C9BFB8F}"/>
          </ac:spMkLst>
        </pc:spChg>
        <pc:spChg chg="add mod topLvl">
          <ac:chgData name="Stephane KLEIN" userId="e080e1b6-eead-4614-8042-c61176d0ed28" providerId="ADAL" clId="{DFCF8691-F23A-4CCB-97CD-AD079A89B69C}" dt="2023-06-27T13:44:02.235" v="3420" actId="164"/>
          <ac:spMkLst>
            <pc:docMk/>
            <pc:sldMk cId="1560138125" sldId="261"/>
            <ac:spMk id="36" creationId="{3FBF97BE-7098-4560-9736-D860BAEC5425}"/>
          </ac:spMkLst>
        </pc:spChg>
        <pc:spChg chg="add mod">
          <ac:chgData name="Stephane KLEIN" userId="e080e1b6-eead-4614-8042-c61176d0ed28" providerId="ADAL" clId="{DFCF8691-F23A-4CCB-97CD-AD079A89B69C}" dt="2023-06-27T13:44:02.235" v="3420" actId="164"/>
          <ac:spMkLst>
            <pc:docMk/>
            <pc:sldMk cId="1560138125" sldId="261"/>
            <ac:spMk id="38" creationId="{95F18E4B-8CF4-4571-9142-316F7799EEA3}"/>
          </ac:spMkLst>
        </pc:spChg>
        <pc:spChg chg="add mod topLvl">
          <ac:chgData name="Stephane KLEIN" userId="e080e1b6-eead-4614-8042-c61176d0ed28" providerId="ADAL" clId="{DFCF8691-F23A-4CCB-97CD-AD079A89B69C}" dt="2023-06-27T13:44:02.235" v="3420" actId="164"/>
          <ac:spMkLst>
            <pc:docMk/>
            <pc:sldMk cId="1560138125" sldId="261"/>
            <ac:spMk id="39" creationId="{435477DC-1057-4903-ACD2-23E7B4375E9A}"/>
          </ac:spMkLst>
        </pc:spChg>
        <pc:spChg chg="add del mod">
          <ac:chgData name="Stephane KLEIN" userId="e080e1b6-eead-4614-8042-c61176d0ed28" providerId="ADAL" clId="{DFCF8691-F23A-4CCB-97CD-AD079A89B69C}" dt="2023-06-22T06:39:33.829" v="724"/>
          <ac:spMkLst>
            <pc:docMk/>
            <pc:sldMk cId="1560138125" sldId="261"/>
            <ac:spMk id="55" creationId="{A9C4EFB2-38A8-4D75-AD6D-D29724992CDD}"/>
          </ac:spMkLst>
        </pc:spChg>
        <pc:spChg chg="add mod">
          <ac:chgData name="Stephane KLEIN" userId="e080e1b6-eead-4614-8042-c61176d0ed28" providerId="ADAL" clId="{DFCF8691-F23A-4CCB-97CD-AD079A89B69C}" dt="2023-06-22T06:39:37.099" v="726"/>
          <ac:spMkLst>
            <pc:docMk/>
            <pc:sldMk cId="1560138125" sldId="261"/>
            <ac:spMk id="56" creationId="{E533E8DE-2AF9-4311-9376-69B49F1711B4}"/>
          </ac:spMkLst>
        </pc:spChg>
        <pc:spChg chg="add del mod ord topLvl">
          <ac:chgData name="Stephane KLEIN" userId="e080e1b6-eead-4614-8042-c61176d0ed28" providerId="ADAL" clId="{DFCF8691-F23A-4CCB-97CD-AD079A89B69C}" dt="2023-06-27T10:54:03.062" v="2070" actId="164"/>
          <ac:spMkLst>
            <pc:docMk/>
            <pc:sldMk cId="1560138125" sldId="261"/>
            <ac:spMk id="58" creationId="{144BCFEA-9D47-43E9-A935-B31C43630EA2}"/>
          </ac:spMkLst>
        </pc:spChg>
        <pc:spChg chg="mod">
          <ac:chgData name="Stephane KLEIN" userId="e080e1b6-eead-4614-8042-c61176d0ed28" providerId="ADAL" clId="{DFCF8691-F23A-4CCB-97CD-AD079A89B69C}" dt="2023-06-27T10:52:49.827" v="2057" actId="165"/>
          <ac:spMkLst>
            <pc:docMk/>
            <pc:sldMk cId="1560138125" sldId="261"/>
            <ac:spMk id="60" creationId="{02A03FF9-7AD6-43B2-AA9F-C4849FE94EE7}"/>
          </ac:spMkLst>
        </pc:spChg>
        <pc:spChg chg="mod">
          <ac:chgData name="Stephane KLEIN" userId="e080e1b6-eead-4614-8042-c61176d0ed28" providerId="ADAL" clId="{DFCF8691-F23A-4CCB-97CD-AD079A89B69C}" dt="2023-06-27T10:52:49.827" v="2057" actId="165"/>
          <ac:spMkLst>
            <pc:docMk/>
            <pc:sldMk cId="1560138125" sldId="261"/>
            <ac:spMk id="61" creationId="{D64BFECE-7225-4202-A2F1-9C333A139C2A}"/>
          </ac:spMkLst>
        </pc:spChg>
        <pc:spChg chg="mod">
          <ac:chgData name="Stephane KLEIN" userId="e080e1b6-eead-4614-8042-c61176d0ed28" providerId="ADAL" clId="{DFCF8691-F23A-4CCB-97CD-AD079A89B69C}" dt="2023-06-27T10:52:49.827" v="2057" actId="165"/>
          <ac:spMkLst>
            <pc:docMk/>
            <pc:sldMk cId="1560138125" sldId="261"/>
            <ac:spMk id="62" creationId="{2B3CCEEE-3331-4009-9B33-EE59ADFA74C5}"/>
          </ac:spMkLst>
        </pc:spChg>
        <pc:spChg chg="mod">
          <ac:chgData name="Stephane KLEIN" userId="e080e1b6-eead-4614-8042-c61176d0ed28" providerId="ADAL" clId="{DFCF8691-F23A-4CCB-97CD-AD079A89B69C}" dt="2023-06-27T10:52:49.827" v="2057" actId="165"/>
          <ac:spMkLst>
            <pc:docMk/>
            <pc:sldMk cId="1560138125" sldId="261"/>
            <ac:spMk id="63" creationId="{FC779066-0165-49F0-B4BD-B50F6986A2BE}"/>
          </ac:spMkLst>
        </pc:spChg>
        <pc:spChg chg="add mod">
          <ac:chgData name="Stephane KLEIN" userId="e080e1b6-eead-4614-8042-c61176d0ed28" providerId="ADAL" clId="{DFCF8691-F23A-4CCB-97CD-AD079A89B69C}" dt="2023-06-27T10:20:27.956" v="1991" actId="255"/>
          <ac:spMkLst>
            <pc:docMk/>
            <pc:sldMk cId="1560138125" sldId="261"/>
            <ac:spMk id="64" creationId="{176AF510-848C-4B34-9BA5-7F9C8FC25E27}"/>
          </ac:spMkLst>
        </pc:spChg>
        <pc:spChg chg="mod">
          <ac:chgData name="Stephane KLEIN" userId="e080e1b6-eead-4614-8042-c61176d0ed28" providerId="ADAL" clId="{DFCF8691-F23A-4CCB-97CD-AD079A89B69C}" dt="2023-06-22T06:53:55.463" v="906"/>
          <ac:spMkLst>
            <pc:docMk/>
            <pc:sldMk cId="1560138125" sldId="261"/>
            <ac:spMk id="66" creationId="{C1232DDD-2310-4F9A-93EC-2E49D346DEC5}"/>
          </ac:spMkLst>
        </pc:spChg>
        <pc:spChg chg="mod">
          <ac:chgData name="Stephane KLEIN" userId="e080e1b6-eead-4614-8042-c61176d0ed28" providerId="ADAL" clId="{DFCF8691-F23A-4CCB-97CD-AD079A89B69C}" dt="2023-06-22T06:53:55.463" v="906"/>
          <ac:spMkLst>
            <pc:docMk/>
            <pc:sldMk cId="1560138125" sldId="261"/>
            <ac:spMk id="67" creationId="{8C5CCDFC-629A-40C3-B928-F3E891095501}"/>
          </ac:spMkLst>
        </pc:spChg>
        <pc:spChg chg="mod">
          <ac:chgData name="Stephane KLEIN" userId="e080e1b6-eead-4614-8042-c61176d0ed28" providerId="ADAL" clId="{DFCF8691-F23A-4CCB-97CD-AD079A89B69C}" dt="2023-06-22T06:53:55.463" v="906"/>
          <ac:spMkLst>
            <pc:docMk/>
            <pc:sldMk cId="1560138125" sldId="261"/>
            <ac:spMk id="68" creationId="{609DF888-6CE9-4435-B40B-7040588A9DCB}"/>
          </ac:spMkLst>
        </pc:spChg>
        <pc:spChg chg="mod">
          <ac:chgData name="Stephane KLEIN" userId="e080e1b6-eead-4614-8042-c61176d0ed28" providerId="ADAL" clId="{DFCF8691-F23A-4CCB-97CD-AD079A89B69C}" dt="2023-06-22T06:53:55.463" v="906"/>
          <ac:spMkLst>
            <pc:docMk/>
            <pc:sldMk cId="1560138125" sldId="261"/>
            <ac:spMk id="69" creationId="{02C17CE4-E02D-41C6-8FF8-3FB2E2740F03}"/>
          </ac:spMkLst>
        </pc:spChg>
        <pc:spChg chg="add mod">
          <ac:chgData name="Stephane KLEIN" userId="e080e1b6-eead-4614-8042-c61176d0ed28" providerId="ADAL" clId="{DFCF8691-F23A-4CCB-97CD-AD079A89B69C}" dt="2023-06-27T11:00:46.098" v="2229" actId="1036"/>
          <ac:spMkLst>
            <pc:docMk/>
            <pc:sldMk cId="1560138125" sldId="261"/>
            <ac:spMk id="70" creationId="{CF60650A-F867-4084-BB64-00A31AF583A8}"/>
          </ac:spMkLst>
        </pc:spChg>
        <pc:grpChg chg="add del mod">
          <ac:chgData name="Stephane KLEIN" userId="e080e1b6-eead-4614-8042-c61176d0ed28" providerId="ADAL" clId="{DFCF8691-F23A-4CCB-97CD-AD079A89B69C}" dt="2023-06-27T13:43:57.967" v="3419" actId="165"/>
          <ac:grpSpMkLst>
            <pc:docMk/>
            <pc:sldMk cId="1560138125" sldId="261"/>
            <ac:grpSpMk id="2" creationId="{431C7FAD-938A-46B6-90DF-CA75585DDE48}"/>
          </ac:grpSpMkLst>
        </pc:grpChg>
        <pc:grpChg chg="add mod">
          <ac:chgData name="Stephane KLEIN" userId="e080e1b6-eead-4614-8042-c61176d0ed28" providerId="ADAL" clId="{DFCF8691-F23A-4CCB-97CD-AD079A89B69C}" dt="2023-06-27T11:00:46.098" v="2229" actId="1036"/>
          <ac:grpSpMkLst>
            <pc:docMk/>
            <pc:sldMk cId="1560138125" sldId="261"/>
            <ac:grpSpMk id="6" creationId="{B875E1FB-9A74-4530-AC99-A294186265FE}"/>
          </ac:grpSpMkLst>
        </pc:grpChg>
        <pc:grpChg chg="add mod">
          <ac:chgData name="Stephane KLEIN" userId="e080e1b6-eead-4614-8042-c61176d0ed28" providerId="ADAL" clId="{DFCF8691-F23A-4CCB-97CD-AD079A89B69C}" dt="2023-06-27T11:00:46.098" v="2229" actId="1036"/>
          <ac:grpSpMkLst>
            <pc:docMk/>
            <pc:sldMk cId="1560138125" sldId="261"/>
            <ac:grpSpMk id="8" creationId="{EF24437D-CC06-473D-ADB7-721E5A6144A8}"/>
          </ac:grpSpMkLst>
        </pc:grpChg>
        <pc:grpChg chg="add del mod">
          <ac:chgData name="Stephane KLEIN" userId="e080e1b6-eead-4614-8042-c61176d0ed28" providerId="ADAL" clId="{DFCF8691-F23A-4CCB-97CD-AD079A89B69C}" dt="2023-06-27T10:52:49.827" v="2057" actId="165"/>
          <ac:grpSpMkLst>
            <pc:docMk/>
            <pc:sldMk cId="1560138125" sldId="261"/>
            <ac:grpSpMk id="9" creationId="{47B927BC-5CDD-43F7-B80A-BE898DF50D9A}"/>
          </ac:grpSpMkLst>
        </pc:grpChg>
        <pc:grpChg chg="add mod">
          <ac:chgData name="Stephane KLEIN" userId="e080e1b6-eead-4614-8042-c61176d0ed28" providerId="ADAL" clId="{DFCF8691-F23A-4CCB-97CD-AD079A89B69C}" dt="2023-06-27T13:44:02.235" v="3420" actId="164"/>
          <ac:grpSpMkLst>
            <pc:docMk/>
            <pc:sldMk cId="1560138125" sldId="261"/>
            <ac:grpSpMk id="9" creationId="{B202F11B-7952-477F-9D2F-F82D40FEF334}"/>
          </ac:grpSpMkLst>
        </pc:grpChg>
        <pc:grpChg chg="add mod">
          <ac:chgData name="Stephane KLEIN" userId="e080e1b6-eead-4614-8042-c61176d0ed28" providerId="ADAL" clId="{DFCF8691-F23A-4CCB-97CD-AD079A89B69C}" dt="2023-06-27T11:00:46.098" v="2229" actId="1036"/>
          <ac:grpSpMkLst>
            <pc:docMk/>
            <pc:sldMk cId="1560138125" sldId="261"/>
            <ac:grpSpMk id="10" creationId="{4DE26E9C-D94F-4DF6-915C-E59ED960462A}"/>
          </ac:grpSpMkLst>
        </pc:grpChg>
        <pc:grpChg chg="del">
          <ac:chgData name="Stephane KLEIN" userId="e080e1b6-eead-4614-8042-c61176d0ed28" providerId="ADAL" clId="{DFCF8691-F23A-4CCB-97CD-AD079A89B69C}" dt="2023-06-22T06:52:04.857" v="861" actId="478"/>
          <ac:grpSpMkLst>
            <pc:docMk/>
            <pc:sldMk cId="1560138125" sldId="261"/>
            <ac:grpSpMk id="17" creationId="{A21E64F7-73F1-1C8A-2B38-68E6D6E47D55}"/>
          </ac:grpSpMkLst>
        </pc:grpChg>
        <pc:grpChg chg="add mod">
          <ac:chgData name="Stephane KLEIN" userId="e080e1b6-eead-4614-8042-c61176d0ed28" providerId="ADAL" clId="{DFCF8691-F23A-4CCB-97CD-AD079A89B69C}" dt="2023-06-27T10:53:29.619" v="2063" actId="164"/>
          <ac:grpSpMkLst>
            <pc:docMk/>
            <pc:sldMk cId="1560138125" sldId="261"/>
            <ac:grpSpMk id="25" creationId="{55392D9A-9E28-49EE-9FD9-E645B57984CD}"/>
          </ac:grpSpMkLst>
        </pc:grpChg>
        <pc:grpChg chg="del">
          <ac:chgData name="Stephane KLEIN" userId="e080e1b6-eead-4614-8042-c61176d0ed28" providerId="ADAL" clId="{DFCF8691-F23A-4CCB-97CD-AD079A89B69C}" dt="2023-06-22T06:53:54.884" v="905" actId="478"/>
          <ac:grpSpMkLst>
            <pc:docMk/>
            <pc:sldMk cId="1560138125" sldId="261"/>
            <ac:grpSpMk id="30" creationId="{539B5A6C-D407-98D4-FAA7-661724B571D9}"/>
          </ac:grpSpMkLst>
        </pc:grpChg>
        <pc:grpChg chg="del mod">
          <ac:chgData name="Stephane KLEIN" userId="e080e1b6-eead-4614-8042-c61176d0ed28" providerId="ADAL" clId="{DFCF8691-F23A-4CCB-97CD-AD079A89B69C}" dt="2023-06-22T06:52:26.860" v="882" actId="21"/>
          <ac:grpSpMkLst>
            <pc:docMk/>
            <pc:sldMk cId="1560138125" sldId="261"/>
            <ac:grpSpMk id="36" creationId="{7AAEF133-069E-86F9-1915-74F0B5864E63}"/>
          </ac:grpSpMkLst>
        </pc:grpChg>
        <pc:grpChg chg="del">
          <ac:chgData name="Stephane KLEIN" userId="e080e1b6-eead-4614-8042-c61176d0ed28" providerId="ADAL" clId="{DFCF8691-F23A-4CCB-97CD-AD079A89B69C}" dt="2023-06-22T06:53:54.884" v="905" actId="478"/>
          <ac:grpSpMkLst>
            <pc:docMk/>
            <pc:sldMk cId="1560138125" sldId="261"/>
            <ac:grpSpMk id="41" creationId="{7B0883C9-3E90-4C28-94EC-A003983866AD}"/>
          </ac:grpSpMkLst>
        </pc:grpChg>
        <pc:grpChg chg="add mod topLvl">
          <ac:chgData name="Stephane KLEIN" userId="e080e1b6-eead-4614-8042-c61176d0ed28" providerId="ADAL" clId="{DFCF8691-F23A-4CCB-97CD-AD079A89B69C}" dt="2023-06-27T10:54:03.062" v="2070" actId="164"/>
          <ac:grpSpMkLst>
            <pc:docMk/>
            <pc:sldMk cId="1560138125" sldId="261"/>
            <ac:grpSpMk id="59" creationId="{69A9F4B3-BBDF-4D02-972C-5C45B8469306}"/>
          </ac:grpSpMkLst>
        </pc:grpChg>
        <pc:grpChg chg="add mod">
          <ac:chgData name="Stephane KLEIN" userId="e080e1b6-eead-4614-8042-c61176d0ed28" providerId="ADAL" clId="{DFCF8691-F23A-4CCB-97CD-AD079A89B69C}" dt="2023-06-22T07:05:00.086" v="974" actId="164"/>
          <ac:grpSpMkLst>
            <pc:docMk/>
            <pc:sldMk cId="1560138125" sldId="261"/>
            <ac:grpSpMk id="65" creationId="{ACEB0BB4-DCFA-49F1-83DA-F48A02B75ED0}"/>
          </ac:grpSpMkLst>
        </pc:grpChg>
        <pc:picChg chg="add mod">
          <ac:chgData name="Stephane KLEIN" userId="e080e1b6-eead-4614-8042-c61176d0ed28" providerId="ADAL" clId="{DFCF8691-F23A-4CCB-97CD-AD079A89B69C}" dt="2023-06-27T11:00:46.098" v="2229" actId="1036"/>
          <ac:picMkLst>
            <pc:docMk/>
            <pc:sldMk cId="1560138125" sldId="261"/>
            <ac:picMk id="4" creationId="{B59BED25-1D2D-4969-A1DF-5B7195D600B2}"/>
          </ac:picMkLst>
        </pc:picChg>
        <pc:picChg chg="add mod">
          <ac:chgData name="Stephane KLEIN" userId="e080e1b6-eead-4614-8042-c61176d0ed28" providerId="ADAL" clId="{DFCF8691-F23A-4CCB-97CD-AD079A89B69C}" dt="2023-06-27T11:00:46.098" v="2229" actId="1036"/>
          <ac:picMkLst>
            <pc:docMk/>
            <pc:sldMk cId="1560138125" sldId="261"/>
            <ac:picMk id="5" creationId="{665C1EA2-D753-4947-B3BD-ACE1E4CA1EF3}"/>
          </ac:picMkLst>
        </pc:picChg>
        <pc:picChg chg="add mod">
          <ac:chgData name="Stephane KLEIN" userId="e080e1b6-eead-4614-8042-c61176d0ed28" providerId="ADAL" clId="{DFCF8691-F23A-4CCB-97CD-AD079A89B69C}" dt="2023-06-27T11:00:46.098" v="2229" actId="1036"/>
          <ac:picMkLst>
            <pc:docMk/>
            <pc:sldMk cId="1560138125" sldId="261"/>
            <ac:picMk id="7" creationId="{5404BC4E-0443-4EE1-A183-7600CC26A96A}"/>
          </ac:picMkLst>
        </pc:picChg>
        <pc:picChg chg="add del mod">
          <ac:chgData name="Stephane KLEIN" userId="e080e1b6-eead-4614-8042-c61176d0ed28" providerId="ADAL" clId="{DFCF8691-F23A-4CCB-97CD-AD079A89B69C}" dt="2023-06-27T10:19:56.705" v="1984" actId="478"/>
          <ac:picMkLst>
            <pc:docMk/>
            <pc:sldMk cId="1560138125" sldId="261"/>
            <ac:picMk id="21" creationId="{C29B629B-74D8-41DC-B686-0CA6F4F33E49}"/>
          </ac:picMkLst>
        </pc:picChg>
        <pc:picChg chg="add del mod">
          <ac:chgData name="Stephane KLEIN" userId="e080e1b6-eead-4614-8042-c61176d0ed28" providerId="ADAL" clId="{DFCF8691-F23A-4CCB-97CD-AD079A89B69C}" dt="2023-06-22T06:56:15.972" v="929" actId="478"/>
          <ac:picMkLst>
            <pc:docMk/>
            <pc:sldMk cId="1560138125" sldId="261"/>
            <ac:picMk id="57" creationId="{ABA19DCD-58FC-43FC-98EF-01D826534A33}"/>
          </ac:picMkLst>
        </pc:picChg>
      </pc:sldChg>
      <pc:sldChg chg="addSp delSp modSp add del mod ord modAnim modNotesTx">
        <pc:chgData name="Stephane KLEIN" userId="e080e1b6-eead-4614-8042-c61176d0ed28" providerId="ADAL" clId="{DFCF8691-F23A-4CCB-97CD-AD079A89B69C}" dt="2023-06-30T13:15:13.185" v="4030" actId="167"/>
        <pc:sldMkLst>
          <pc:docMk/>
          <pc:sldMk cId="1276230793" sldId="263"/>
        </pc:sldMkLst>
        <pc:spChg chg="add del mod">
          <ac:chgData name="Stephane KLEIN" userId="e080e1b6-eead-4614-8042-c61176d0ed28" providerId="ADAL" clId="{DFCF8691-F23A-4CCB-97CD-AD079A89B69C}" dt="2023-06-22T06:02:04.567" v="104" actId="14100"/>
          <ac:spMkLst>
            <pc:docMk/>
            <pc:sldMk cId="1276230793" sldId="263"/>
            <ac:spMk id="4" creationId="{D3E57217-E7C2-961D-7089-C5CFC5B81847}"/>
          </ac:spMkLst>
        </pc:spChg>
        <pc:spChg chg="add mod ord topLvl">
          <ac:chgData name="Stephane KLEIN" userId="e080e1b6-eead-4614-8042-c61176d0ed28" providerId="ADAL" clId="{DFCF8691-F23A-4CCB-97CD-AD079A89B69C}" dt="2023-06-22T06:28:50.312" v="494" actId="164"/>
          <ac:spMkLst>
            <pc:docMk/>
            <pc:sldMk cId="1276230793" sldId="263"/>
            <ac:spMk id="37" creationId="{689C964B-51F6-4B8E-BC9B-639AF1A567C9}"/>
          </ac:spMkLst>
        </pc:spChg>
        <pc:spChg chg="add mod topLvl">
          <ac:chgData name="Stephane KLEIN" userId="e080e1b6-eead-4614-8042-c61176d0ed28" providerId="ADAL" clId="{DFCF8691-F23A-4CCB-97CD-AD079A89B69C}" dt="2023-06-22T06:28:50.312" v="494" actId="164"/>
          <ac:spMkLst>
            <pc:docMk/>
            <pc:sldMk cId="1276230793" sldId="263"/>
            <ac:spMk id="38" creationId="{C832F4D2-A2E0-4ECA-B540-FE3873D27C29}"/>
          </ac:spMkLst>
        </pc:spChg>
        <pc:spChg chg="add mod ord topLvl">
          <ac:chgData name="Stephane KLEIN" userId="e080e1b6-eead-4614-8042-c61176d0ed28" providerId="ADAL" clId="{DFCF8691-F23A-4CCB-97CD-AD079A89B69C}" dt="2023-06-22T06:28:50.312" v="494" actId="164"/>
          <ac:spMkLst>
            <pc:docMk/>
            <pc:sldMk cId="1276230793" sldId="263"/>
            <ac:spMk id="39" creationId="{E06CF9C3-F1FB-4B15-90D4-A78E7E76F997}"/>
          </ac:spMkLst>
        </pc:spChg>
        <pc:spChg chg="add mod ord topLvl">
          <ac:chgData name="Stephane KLEIN" userId="e080e1b6-eead-4614-8042-c61176d0ed28" providerId="ADAL" clId="{DFCF8691-F23A-4CCB-97CD-AD079A89B69C}" dt="2023-06-22T09:02:08.686" v="1638" actId="14100"/>
          <ac:spMkLst>
            <pc:docMk/>
            <pc:sldMk cId="1276230793" sldId="263"/>
            <ac:spMk id="43" creationId="{997D71BC-2C0F-4CA4-AC42-E210C57277D3}"/>
          </ac:spMkLst>
        </pc:spChg>
        <pc:spChg chg="add mod topLvl">
          <ac:chgData name="Stephane KLEIN" userId="e080e1b6-eead-4614-8042-c61176d0ed28" providerId="ADAL" clId="{DFCF8691-F23A-4CCB-97CD-AD079A89B69C}" dt="2023-06-22T06:29:14.802" v="498" actId="164"/>
          <ac:spMkLst>
            <pc:docMk/>
            <pc:sldMk cId="1276230793" sldId="263"/>
            <ac:spMk id="44" creationId="{7E397C42-D69C-475B-8B2C-7C8661ACF074}"/>
          </ac:spMkLst>
        </pc:spChg>
        <pc:spChg chg="add del mod topLvl">
          <ac:chgData name="Stephane KLEIN" userId="e080e1b6-eead-4614-8042-c61176d0ed28" providerId="ADAL" clId="{DFCF8691-F23A-4CCB-97CD-AD079A89B69C}" dt="2023-06-22T06:14:30.970" v="257" actId="478"/>
          <ac:spMkLst>
            <pc:docMk/>
            <pc:sldMk cId="1276230793" sldId="263"/>
            <ac:spMk id="45" creationId="{0D0E9719-FC85-4A92-B960-429902969E48}"/>
          </ac:spMkLst>
        </pc:spChg>
        <pc:spChg chg="add mod ord topLvl">
          <ac:chgData name="Stephane KLEIN" userId="e080e1b6-eead-4614-8042-c61176d0ed28" providerId="ADAL" clId="{DFCF8691-F23A-4CCB-97CD-AD079A89B69C}" dt="2023-06-22T09:02:13.214" v="1639" actId="14100"/>
          <ac:spMkLst>
            <pc:docMk/>
            <pc:sldMk cId="1276230793" sldId="263"/>
            <ac:spMk id="49" creationId="{5A7F8133-089F-46FC-B7BE-5613FF02815F}"/>
          </ac:spMkLst>
        </pc:spChg>
        <pc:spChg chg="add del mod topLvl">
          <ac:chgData name="Stephane KLEIN" userId="e080e1b6-eead-4614-8042-c61176d0ed28" providerId="ADAL" clId="{DFCF8691-F23A-4CCB-97CD-AD079A89B69C}" dt="2023-06-22T06:18:58.228" v="348" actId="478"/>
          <ac:spMkLst>
            <pc:docMk/>
            <pc:sldMk cId="1276230793" sldId="263"/>
            <ac:spMk id="50" creationId="{D18775FB-42BD-413C-B278-2F53EE9665E3}"/>
          </ac:spMkLst>
        </pc:spChg>
        <pc:spChg chg="add del mod topLvl">
          <ac:chgData name="Stephane KLEIN" userId="e080e1b6-eead-4614-8042-c61176d0ed28" providerId="ADAL" clId="{DFCF8691-F23A-4CCB-97CD-AD079A89B69C}" dt="2023-06-22T06:18:03.660" v="325" actId="478"/>
          <ac:spMkLst>
            <pc:docMk/>
            <pc:sldMk cId="1276230793" sldId="263"/>
            <ac:spMk id="51" creationId="{EC868A78-9778-41A8-A326-8D48FB3FB640}"/>
          </ac:spMkLst>
        </pc:spChg>
        <pc:spChg chg="add mod ord topLvl">
          <ac:chgData name="Stephane KLEIN" userId="e080e1b6-eead-4614-8042-c61176d0ed28" providerId="ADAL" clId="{DFCF8691-F23A-4CCB-97CD-AD079A89B69C}" dt="2023-06-22T09:02:17.645" v="1640" actId="14100"/>
          <ac:spMkLst>
            <pc:docMk/>
            <pc:sldMk cId="1276230793" sldId="263"/>
            <ac:spMk id="55" creationId="{030C04E1-9884-40F2-A58D-E9A9A97FBC67}"/>
          </ac:spMkLst>
        </pc:spChg>
        <pc:spChg chg="add del mod topLvl">
          <ac:chgData name="Stephane KLEIN" userId="e080e1b6-eead-4614-8042-c61176d0ed28" providerId="ADAL" clId="{DFCF8691-F23A-4CCB-97CD-AD079A89B69C}" dt="2023-06-22T06:21:11.404" v="380" actId="478"/>
          <ac:spMkLst>
            <pc:docMk/>
            <pc:sldMk cId="1276230793" sldId="263"/>
            <ac:spMk id="56" creationId="{9E098D51-1954-4231-9B91-DE575FCDB212}"/>
          </ac:spMkLst>
        </pc:spChg>
        <pc:spChg chg="add del mod topLvl">
          <ac:chgData name="Stephane KLEIN" userId="e080e1b6-eead-4614-8042-c61176d0ed28" providerId="ADAL" clId="{DFCF8691-F23A-4CCB-97CD-AD079A89B69C}" dt="2023-06-22T06:21:11.404" v="380" actId="478"/>
          <ac:spMkLst>
            <pc:docMk/>
            <pc:sldMk cId="1276230793" sldId="263"/>
            <ac:spMk id="57" creationId="{578A795C-3197-4482-95BC-1A15265B6EE9}"/>
          </ac:spMkLst>
        </pc:spChg>
        <pc:spChg chg="add mod ord topLvl">
          <ac:chgData name="Stephane KLEIN" userId="e080e1b6-eead-4614-8042-c61176d0ed28" providerId="ADAL" clId="{DFCF8691-F23A-4CCB-97CD-AD079A89B69C}" dt="2023-06-22T09:02:22.306" v="1641" actId="14100"/>
          <ac:spMkLst>
            <pc:docMk/>
            <pc:sldMk cId="1276230793" sldId="263"/>
            <ac:spMk id="61" creationId="{762FD8BD-C628-4D43-8B3A-562AE73D754D}"/>
          </ac:spMkLst>
        </pc:spChg>
        <pc:spChg chg="add del mod topLvl">
          <ac:chgData name="Stephane KLEIN" userId="e080e1b6-eead-4614-8042-c61176d0ed28" providerId="ADAL" clId="{DFCF8691-F23A-4CCB-97CD-AD079A89B69C}" dt="2023-06-22T06:22:48.284" v="424" actId="478"/>
          <ac:spMkLst>
            <pc:docMk/>
            <pc:sldMk cId="1276230793" sldId="263"/>
            <ac:spMk id="62" creationId="{284FD052-253A-425F-B44D-8A1C8B73D833}"/>
          </ac:spMkLst>
        </pc:spChg>
        <pc:spChg chg="add del mod topLvl">
          <ac:chgData name="Stephane KLEIN" userId="e080e1b6-eead-4614-8042-c61176d0ed28" providerId="ADAL" clId="{DFCF8691-F23A-4CCB-97CD-AD079A89B69C}" dt="2023-06-22T06:22:21.400" v="393" actId="478"/>
          <ac:spMkLst>
            <pc:docMk/>
            <pc:sldMk cId="1276230793" sldId="263"/>
            <ac:spMk id="63" creationId="{5A161A97-7332-4F06-A681-518DC51E30CE}"/>
          </ac:spMkLst>
        </pc:spChg>
        <pc:spChg chg="add mod ord topLvl">
          <ac:chgData name="Stephane KLEIN" userId="e080e1b6-eead-4614-8042-c61176d0ed28" providerId="ADAL" clId="{DFCF8691-F23A-4CCB-97CD-AD079A89B69C}" dt="2023-06-22T09:02:26.756" v="1642" actId="14100"/>
          <ac:spMkLst>
            <pc:docMk/>
            <pc:sldMk cId="1276230793" sldId="263"/>
            <ac:spMk id="67" creationId="{5926166F-0F4B-4815-95A5-CB3BE500C831}"/>
          </ac:spMkLst>
        </pc:spChg>
        <pc:spChg chg="add del mod topLvl">
          <ac:chgData name="Stephane KLEIN" userId="e080e1b6-eead-4614-8042-c61176d0ed28" providerId="ADAL" clId="{DFCF8691-F23A-4CCB-97CD-AD079A89B69C}" dt="2023-06-22T06:27:39.383" v="487" actId="478"/>
          <ac:spMkLst>
            <pc:docMk/>
            <pc:sldMk cId="1276230793" sldId="263"/>
            <ac:spMk id="68" creationId="{812D1D14-8619-4328-96E9-761E47CBBDD4}"/>
          </ac:spMkLst>
        </pc:spChg>
        <pc:spChg chg="add del mod topLvl">
          <ac:chgData name="Stephane KLEIN" userId="e080e1b6-eead-4614-8042-c61176d0ed28" providerId="ADAL" clId="{DFCF8691-F23A-4CCB-97CD-AD079A89B69C}" dt="2023-06-22T06:27:36.074" v="486" actId="478"/>
          <ac:spMkLst>
            <pc:docMk/>
            <pc:sldMk cId="1276230793" sldId="263"/>
            <ac:spMk id="69" creationId="{389D7117-5749-488A-9A29-BDB04A5068F1}"/>
          </ac:spMkLst>
        </pc:spChg>
        <pc:spChg chg="add del mod">
          <ac:chgData name="Stephane KLEIN" userId="e080e1b6-eead-4614-8042-c61176d0ed28" providerId="ADAL" clId="{DFCF8691-F23A-4CCB-97CD-AD079A89B69C}" dt="2023-06-22T06:14:15.444" v="252" actId="478"/>
          <ac:spMkLst>
            <pc:docMk/>
            <pc:sldMk cId="1276230793" sldId="263"/>
            <ac:spMk id="74" creationId="{13109CDF-8C66-487A-A80E-348976783162}"/>
          </ac:spMkLst>
        </pc:spChg>
        <pc:spChg chg="add del mod ord">
          <ac:chgData name="Stephane KLEIN" userId="e080e1b6-eead-4614-8042-c61176d0ed28" providerId="ADAL" clId="{DFCF8691-F23A-4CCB-97CD-AD079A89B69C}" dt="2023-06-22T06:28:58.624" v="496" actId="478"/>
          <ac:spMkLst>
            <pc:docMk/>
            <pc:sldMk cId="1276230793" sldId="263"/>
            <ac:spMk id="75" creationId="{B0D66B83-8E55-45D2-922C-2F7F3B96CBA9}"/>
          </ac:spMkLst>
        </pc:spChg>
        <pc:spChg chg="add mod ord">
          <ac:chgData name="Stephane KLEIN" userId="e080e1b6-eead-4614-8042-c61176d0ed28" providerId="ADAL" clId="{DFCF8691-F23A-4CCB-97CD-AD079A89B69C}" dt="2023-06-22T06:29:14.802" v="498" actId="164"/>
          <ac:spMkLst>
            <pc:docMk/>
            <pc:sldMk cId="1276230793" sldId="263"/>
            <ac:spMk id="77" creationId="{9233FBF6-03BE-482E-9ACC-D9152EA025F8}"/>
          </ac:spMkLst>
        </pc:spChg>
        <pc:spChg chg="add del mod">
          <ac:chgData name="Stephane KLEIN" userId="e080e1b6-eead-4614-8042-c61176d0ed28" providerId="ADAL" clId="{DFCF8691-F23A-4CCB-97CD-AD079A89B69C}" dt="2023-06-22T06:17:27.862" v="318"/>
          <ac:spMkLst>
            <pc:docMk/>
            <pc:sldMk cId="1276230793" sldId="263"/>
            <ac:spMk id="80" creationId="{9D874CA3-41B6-40C0-AC40-EC778BF32B92}"/>
          </ac:spMkLst>
        </pc:spChg>
        <pc:spChg chg="add del mod">
          <ac:chgData name="Stephane KLEIN" userId="e080e1b6-eead-4614-8042-c61176d0ed28" providerId="ADAL" clId="{DFCF8691-F23A-4CCB-97CD-AD079A89B69C}" dt="2023-06-22T06:17:27.862" v="318"/>
          <ac:spMkLst>
            <pc:docMk/>
            <pc:sldMk cId="1276230793" sldId="263"/>
            <ac:spMk id="81" creationId="{D737D4CD-4BEC-4499-918F-2F698AE08824}"/>
          </ac:spMkLst>
        </pc:spChg>
        <pc:spChg chg="add del mod">
          <ac:chgData name="Stephane KLEIN" userId="e080e1b6-eead-4614-8042-c61176d0ed28" providerId="ADAL" clId="{DFCF8691-F23A-4CCB-97CD-AD079A89B69C}" dt="2023-06-22T06:17:37.450" v="320"/>
          <ac:spMkLst>
            <pc:docMk/>
            <pc:sldMk cId="1276230793" sldId="263"/>
            <ac:spMk id="83" creationId="{04C73E6D-56D7-4EF5-9F85-31BF9615BE36}"/>
          </ac:spMkLst>
        </pc:spChg>
        <pc:spChg chg="add del mod">
          <ac:chgData name="Stephane KLEIN" userId="e080e1b6-eead-4614-8042-c61176d0ed28" providerId="ADAL" clId="{DFCF8691-F23A-4CCB-97CD-AD079A89B69C}" dt="2023-06-22T06:17:37.450" v="320"/>
          <ac:spMkLst>
            <pc:docMk/>
            <pc:sldMk cId="1276230793" sldId="263"/>
            <ac:spMk id="84" creationId="{B2E3BD25-5384-4023-8BA7-8E4961A4EDA7}"/>
          </ac:spMkLst>
        </pc:spChg>
        <pc:spChg chg="add del mod">
          <ac:chgData name="Stephane KLEIN" userId="e080e1b6-eead-4614-8042-c61176d0ed28" providerId="ADAL" clId="{DFCF8691-F23A-4CCB-97CD-AD079A89B69C}" dt="2023-06-22T06:17:51.971" v="323" actId="478"/>
          <ac:spMkLst>
            <pc:docMk/>
            <pc:sldMk cId="1276230793" sldId="263"/>
            <ac:spMk id="86" creationId="{811CB4CF-2DDF-4404-B647-54C31167DE73}"/>
          </ac:spMkLst>
        </pc:spChg>
        <pc:spChg chg="add mod">
          <ac:chgData name="Stephane KLEIN" userId="e080e1b6-eead-4614-8042-c61176d0ed28" providerId="ADAL" clId="{DFCF8691-F23A-4CCB-97CD-AD079A89B69C}" dt="2023-06-22T06:29:18.860" v="499" actId="164"/>
          <ac:spMkLst>
            <pc:docMk/>
            <pc:sldMk cId="1276230793" sldId="263"/>
            <ac:spMk id="87" creationId="{BB3D3D35-F4EB-41AF-A864-9ED6B5B33096}"/>
          </ac:spMkLst>
        </pc:spChg>
        <pc:spChg chg="add del mod ord">
          <ac:chgData name="Stephane KLEIN" userId="e080e1b6-eead-4614-8042-c61176d0ed28" providerId="ADAL" clId="{DFCF8691-F23A-4CCB-97CD-AD079A89B69C}" dt="2023-06-22T06:29:18.860" v="499" actId="164"/>
          <ac:spMkLst>
            <pc:docMk/>
            <pc:sldMk cId="1276230793" sldId="263"/>
            <ac:spMk id="88" creationId="{CD99CBD3-7240-4BA2-B281-8339DD2DE5D4}"/>
          </ac:spMkLst>
        </pc:spChg>
        <pc:spChg chg="add del mod">
          <ac:chgData name="Stephane KLEIN" userId="e080e1b6-eead-4614-8042-c61176d0ed28" providerId="ADAL" clId="{DFCF8691-F23A-4CCB-97CD-AD079A89B69C}" dt="2023-06-22T06:20:31.623" v="364" actId="478"/>
          <ac:spMkLst>
            <pc:docMk/>
            <pc:sldMk cId="1276230793" sldId="263"/>
            <ac:spMk id="91" creationId="{C12F882F-6B22-4162-B026-4AA168A1F239}"/>
          </ac:spMkLst>
        </pc:spChg>
        <pc:spChg chg="add mod">
          <ac:chgData name="Stephane KLEIN" userId="e080e1b6-eead-4614-8042-c61176d0ed28" providerId="ADAL" clId="{DFCF8691-F23A-4CCB-97CD-AD079A89B69C}" dt="2023-06-22T06:29:23.850" v="500" actId="164"/>
          <ac:spMkLst>
            <pc:docMk/>
            <pc:sldMk cId="1276230793" sldId="263"/>
            <ac:spMk id="92" creationId="{1D6178E6-6A66-4D2C-8553-83DA4A8760EC}"/>
          </ac:spMkLst>
        </pc:spChg>
        <pc:spChg chg="add mod ord">
          <ac:chgData name="Stephane KLEIN" userId="e080e1b6-eead-4614-8042-c61176d0ed28" providerId="ADAL" clId="{DFCF8691-F23A-4CCB-97CD-AD079A89B69C}" dt="2023-06-22T06:29:23.850" v="500" actId="164"/>
          <ac:spMkLst>
            <pc:docMk/>
            <pc:sldMk cId="1276230793" sldId="263"/>
            <ac:spMk id="93" creationId="{19D5E43C-3BF3-45A1-851A-78555A763DBF}"/>
          </ac:spMkLst>
        </pc:spChg>
        <pc:spChg chg="add del mod">
          <ac:chgData name="Stephane KLEIN" userId="e080e1b6-eead-4614-8042-c61176d0ed28" providerId="ADAL" clId="{DFCF8691-F23A-4CCB-97CD-AD079A89B69C}" dt="2023-06-22T06:21:41.150" v="385" actId="478"/>
          <ac:spMkLst>
            <pc:docMk/>
            <pc:sldMk cId="1276230793" sldId="263"/>
            <ac:spMk id="95" creationId="{00E21D50-C94B-4A78-B379-7BC018DB5680}"/>
          </ac:spMkLst>
        </pc:spChg>
        <pc:spChg chg="add mod ord">
          <ac:chgData name="Stephane KLEIN" userId="e080e1b6-eead-4614-8042-c61176d0ed28" providerId="ADAL" clId="{DFCF8691-F23A-4CCB-97CD-AD079A89B69C}" dt="2023-06-22T06:33:49.658" v="684" actId="948"/>
          <ac:spMkLst>
            <pc:docMk/>
            <pc:sldMk cId="1276230793" sldId="263"/>
            <ac:spMk id="96" creationId="{50AD7B8C-526E-40C1-B086-C17239DC4436}"/>
          </ac:spMkLst>
        </pc:spChg>
        <pc:spChg chg="add mod ord">
          <ac:chgData name="Stephane KLEIN" userId="e080e1b6-eead-4614-8042-c61176d0ed28" providerId="ADAL" clId="{DFCF8691-F23A-4CCB-97CD-AD079A89B69C}" dt="2023-06-22T06:29:29.721" v="501" actId="164"/>
          <ac:spMkLst>
            <pc:docMk/>
            <pc:sldMk cId="1276230793" sldId="263"/>
            <ac:spMk id="97" creationId="{F89BD707-1EE6-486F-B529-0D513C1B64DA}"/>
          </ac:spMkLst>
        </pc:spChg>
        <pc:spChg chg="add del mod">
          <ac:chgData name="Stephane KLEIN" userId="e080e1b6-eead-4614-8042-c61176d0ed28" providerId="ADAL" clId="{DFCF8691-F23A-4CCB-97CD-AD079A89B69C}" dt="2023-06-22T06:26:17.836" v="469" actId="478"/>
          <ac:spMkLst>
            <pc:docMk/>
            <pc:sldMk cId="1276230793" sldId="263"/>
            <ac:spMk id="99" creationId="{B47A62E2-5105-4013-9BF7-35B45149099C}"/>
          </ac:spMkLst>
        </pc:spChg>
        <pc:spChg chg="add mod">
          <ac:chgData name="Stephane KLEIN" userId="e080e1b6-eead-4614-8042-c61176d0ed28" providerId="ADAL" clId="{DFCF8691-F23A-4CCB-97CD-AD079A89B69C}" dt="2023-06-22T06:29:35.433" v="502" actId="164"/>
          <ac:spMkLst>
            <pc:docMk/>
            <pc:sldMk cId="1276230793" sldId="263"/>
            <ac:spMk id="100" creationId="{F3154822-C463-4E3A-8A43-8ADFC1F0C231}"/>
          </ac:spMkLst>
        </pc:spChg>
        <pc:spChg chg="add mod ord">
          <ac:chgData name="Stephane KLEIN" userId="e080e1b6-eead-4614-8042-c61176d0ed28" providerId="ADAL" clId="{DFCF8691-F23A-4CCB-97CD-AD079A89B69C}" dt="2023-06-22T06:29:35.433" v="502" actId="164"/>
          <ac:spMkLst>
            <pc:docMk/>
            <pc:sldMk cId="1276230793" sldId="263"/>
            <ac:spMk id="101" creationId="{1E7833BE-EAEE-469B-81D6-4EF2DD847EC5}"/>
          </ac:spMkLst>
        </pc:spChg>
        <pc:spChg chg="add mod">
          <ac:chgData name="Stephane KLEIN" userId="e080e1b6-eead-4614-8042-c61176d0ed28" providerId="ADAL" clId="{DFCF8691-F23A-4CCB-97CD-AD079A89B69C}" dt="2023-06-22T06:32:00" v="560" actId="14100"/>
          <ac:spMkLst>
            <pc:docMk/>
            <pc:sldMk cId="1276230793" sldId="263"/>
            <ac:spMk id="114" creationId="{219EDE1A-2061-49BD-8D6C-061E98E747BB}"/>
          </ac:spMkLst>
        </pc:spChg>
        <pc:grpChg chg="del mod">
          <ac:chgData name="Stephane KLEIN" userId="e080e1b6-eead-4614-8042-c61176d0ed28" providerId="ADAL" clId="{DFCF8691-F23A-4CCB-97CD-AD079A89B69C}" dt="2023-06-22T06:04:09.318" v="125" actId="478"/>
          <ac:grpSpMkLst>
            <pc:docMk/>
            <pc:sldMk cId="1276230793" sldId="263"/>
            <ac:grpSpMk id="2" creationId="{741868EB-BD25-1A02-6EE0-AB917A2EB28C}"/>
          </ac:grpSpMkLst>
        </pc:grpChg>
        <pc:grpChg chg="del">
          <ac:chgData name="Stephane KLEIN" userId="e080e1b6-eead-4614-8042-c61176d0ed28" providerId="ADAL" clId="{DFCF8691-F23A-4CCB-97CD-AD079A89B69C}" dt="2023-06-22T06:02:18.761" v="107" actId="478"/>
          <ac:grpSpMkLst>
            <pc:docMk/>
            <pc:sldMk cId="1276230793" sldId="263"/>
            <ac:grpSpMk id="6" creationId="{D7EF15E3-A966-8750-127F-BF0D38CEC8E0}"/>
          </ac:grpSpMkLst>
        </pc:grpChg>
        <pc:grpChg chg="add del mod">
          <ac:chgData name="Stephane KLEIN" userId="e080e1b6-eead-4614-8042-c61176d0ed28" providerId="ADAL" clId="{DFCF8691-F23A-4CCB-97CD-AD079A89B69C}" dt="2023-06-22T06:13:39.996" v="247" actId="165"/>
          <ac:grpSpMkLst>
            <pc:docMk/>
            <pc:sldMk cId="1276230793" sldId="263"/>
            <ac:grpSpMk id="36" creationId="{BE0CBA31-1101-465B-8AD9-7A07C2B2CCA2}"/>
          </ac:grpSpMkLst>
        </pc:grpChg>
        <pc:grpChg chg="add del mod">
          <ac:chgData name="Stephane KLEIN" userId="e080e1b6-eead-4614-8042-c61176d0ed28" providerId="ADAL" clId="{DFCF8691-F23A-4CCB-97CD-AD079A89B69C}" dt="2023-06-22T06:13:39.996" v="247" actId="165"/>
          <ac:grpSpMkLst>
            <pc:docMk/>
            <pc:sldMk cId="1276230793" sldId="263"/>
            <ac:grpSpMk id="42" creationId="{BD67797E-2B8C-4DBB-AC9C-209F3CD73BB8}"/>
          </ac:grpSpMkLst>
        </pc:grpChg>
        <pc:grpChg chg="add del mod">
          <ac:chgData name="Stephane KLEIN" userId="e080e1b6-eead-4614-8042-c61176d0ed28" providerId="ADAL" clId="{DFCF8691-F23A-4CCB-97CD-AD079A89B69C}" dt="2023-06-22T06:13:39.996" v="247" actId="165"/>
          <ac:grpSpMkLst>
            <pc:docMk/>
            <pc:sldMk cId="1276230793" sldId="263"/>
            <ac:grpSpMk id="48" creationId="{C170B763-6B83-4FBC-B00A-5616C4747234}"/>
          </ac:grpSpMkLst>
        </pc:grpChg>
        <pc:grpChg chg="add del mod">
          <ac:chgData name="Stephane KLEIN" userId="e080e1b6-eead-4614-8042-c61176d0ed28" providerId="ADAL" clId="{DFCF8691-F23A-4CCB-97CD-AD079A89B69C}" dt="2023-06-22T06:13:39.996" v="247" actId="165"/>
          <ac:grpSpMkLst>
            <pc:docMk/>
            <pc:sldMk cId="1276230793" sldId="263"/>
            <ac:grpSpMk id="54" creationId="{772B5D43-D2F2-481D-9E6F-4CA05615935C}"/>
          </ac:grpSpMkLst>
        </pc:grpChg>
        <pc:grpChg chg="add del mod">
          <ac:chgData name="Stephane KLEIN" userId="e080e1b6-eead-4614-8042-c61176d0ed28" providerId="ADAL" clId="{DFCF8691-F23A-4CCB-97CD-AD079A89B69C}" dt="2023-06-22T06:13:39.996" v="247" actId="165"/>
          <ac:grpSpMkLst>
            <pc:docMk/>
            <pc:sldMk cId="1276230793" sldId="263"/>
            <ac:grpSpMk id="60" creationId="{E9F568A2-4A95-4A3E-9A61-935B4BCC5154}"/>
          </ac:grpSpMkLst>
        </pc:grpChg>
        <pc:grpChg chg="add del mod">
          <ac:chgData name="Stephane KLEIN" userId="e080e1b6-eead-4614-8042-c61176d0ed28" providerId="ADAL" clId="{DFCF8691-F23A-4CCB-97CD-AD079A89B69C}" dt="2023-06-22T06:13:39.996" v="247" actId="165"/>
          <ac:grpSpMkLst>
            <pc:docMk/>
            <pc:sldMk cId="1276230793" sldId="263"/>
            <ac:grpSpMk id="66" creationId="{6FCF700A-3847-4FBB-B88B-6C19643D3A46}"/>
          </ac:grpSpMkLst>
        </pc:grpChg>
        <pc:grpChg chg="add mod">
          <ac:chgData name="Stephane KLEIN" userId="e080e1b6-eead-4614-8042-c61176d0ed28" providerId="ADAL" clId="{DFCF8691-F23A-4CCB-97CD-AD079A89B69C}" dt="2023-06-22T06:31:49.539" v="550" actId="1035"/>
          <ac:grpSpMkLst>
            <pc:docMk/>
            <pc:sldMk cId="1276230793" sldId="263"/>
            <ac:grpSpMk id="107" creationId="{FE9B0EC9-4A00-44B9-8484-EED476A62D31}"/>
          </ac:grpSpMkLst>
        </pc:grpChg>
        <pc:grpChg chg="add mod">
          <ac:chgData name="Stephane KLEIN" userId="e080e1b6-eead-4614-8042-c61176d0ed28" providerId="ADAL" clId="{DFCF8691-F23A-4CCB-97CD-AD079A89B69C}" dt="2023-06-27T13:45:04.320" v="3425" actId="555"/>
          <ac:grpSpMkLst>
            <pc:docMk/>
            <pc:sldMk cId="1276230793" sldId="263"/>
            <ac:grpSpMk id="108" creationId="{663751AB-B04B-4C39-9A34-E9D495C4D63D}"/>
          </ac:grpSpMkLst>
        </pc:grpChg>
        <pc:grpChg chg="add mod">
          <ac:chgData name="Stephane KLEIN" userId="e080e1b6-eead-4614-8042-c61176d0ed28" providerId="ADAL" clId="{DFCF8691-F23A-4CCB-97CD-AD079A89B69C}" dt="2023-06-27T13:45:04.320" v="3425" actId="555"/>
          <ac:grpSpMkLst>
            <pc:docMk/>
            <pc:sldMk cId="1276230793" sldId="263"/>
            <ac:grpSpMk id="109" creationId="{1362D703-B62F-43BE-891B-7C8DE28F5C16}"/>
          </ac:grpSpMkLst>
        </pc:grpChg>
        <pc:grpChg chg="add mod">
          <ac:chgData name="Stephane KLEIN" userId="e080e1b6-eead-4614-8042-c61176d0ed28" providerId="ADAL" clId="{DFCF8691-F23A-4CCB-97CD-AD079A89B69C}" dt="2023-06-22T06:31:49.539" v="550" actId="1035"/>
          <ac:grpSpMkLst>
            <pc:docMk/>
            <pc:sldMk cId="1276230793" sldId="263"/>
            <ac:grpSpMk id="110" creationId="{D618928B-43EF-4CB4-B66A-9E4C226F480B}"/>
          </ac:grpSpMkLst>
        </pc:grpChg>
        <pc:grpChg chg="add mod">
          <ac:chgData name="Stephane KLEIN" userId="e080e1b6-eead-4614-8042-c61176d0ed28" providerId="ADAL" clId="{DFCF8691-F23A-4CCB-97CD-AD079A89B69C}" dt="2023-06-27T13:44:52.100" v="3423" actId="552"/>
          <ac:grpSpMkLst>
            <pc:docMk/>
            <pc:sldMk cId="1276230793" sldId="263"/>
            <ac:grpSpMk id="111" creationId="{CF53C6BE-50A4-439C-AC92-40BCCBFB2E13}"/>
          </ac:grpSpMkLst>
        </pc:grpChg>
        <pc:grpChg chg="add mod">
          <ac:chgData name="Stephane KLEIN" userId="e080e1b6-eead-4614-8042-c61176d0ed28" providerId="ADAL" clId="{DFCF8691-F23A-4CCB-97CD-AD079A89B69C}" dt="2023-06-27T13:44:58.775" v="3424" actId="552"/>
          <ac:grpSpMkLst>
            <pc:docMk/>
            <pc:sldMk cId="1276230793" sldId="263"/>
            <ac:grpSpMk id="112" creationId="{CB768779-2110-427D-9008-5459AA2C7F8C}"/>
          </ac:grpSpMkLst>
        </pc:grpChg>
        <pc:picChg chg="add mod ord">
          <ac:chgData name="Stephane KLEIN" userId="e080e1b6-eead-4614-8042-c61176d0ed28" providerId="ADAL" clId="{DFCF8691-F23A-4CCB-97CD-AD079A89B69C}" dt="2023-06-30T13:15:13.185" v="4030" actId="167"/>
          <ac:picMkLst>
            <pc:docMk/>
            <pc:sldMk cId="1276230793" sldId="263"/>
            <ac:picMk id="2" creationId="{D226E351-A621-4B00-AD51-AA1BC4499DD6}"/>
          </ac:picMkLst>
        </pc:picChg>
        <pc:picChg chg="del mod">
          <ac:chgData name="Stephane KLEIN" userId="e080e1b6-eead-4614-8042-c61176d0ed28" providerId="ADAL" clId="{DFCF8691-F23A-4CCB-97CD-AD079A89B69C}" dt="2023-06-22T06:02:11.097" v="106" actId="478"/>
          <ac:picMkLst>
            <pc:docMk/>
            <pc:sldMk cId="1276230793" sldId="263"/>
            <ac:picMk id="8" creationId="{DBA4656B-6D68-E465-AB30-601138BD1E07}"/>
          </ac:picMkLst>
        </pc:picChg>
        <pc:picChg chg="add del">
          <ac:chgData name="Stephane KLEIN" userId="e080e1b6-eead-4614-8042-c61176d0ed28" providerId="ADAL" clId="{DFCF8691-F23A-4CCB-97CD-AD079A89B69C}" dt="2023-06-22T06:01:36.917" v="97" actId="22"/>
          <ac:picMkLst>
            <pc:docMk/>
            <pc:sldMk cId="1276230793" sldId="263"/>
            <ac:picMk id="28" creationId="{94D8E739-4C39-47C7-B5F6-17A84921C053}"/>
          </ac:picMkLst>
        </pc:picChg>
        <pc:picChg chg="add del mod">
          <ac:chgData name="Stephane KLEIN" userId="e080e1b6-eead-4614-8042-c61176d0ed28" providerId="ADAL" clId="{DFCF8691-F23A-4CCB-97CD-AD079A89B69C}" dt="2023-06-22T06:02:29.237" v="110" actId="478"/>
          <ac:picMkLst>
            <pc:docMk/>
            <pc:sldMk cId="1276230793" sldId="263"/>
            <ac:picMk id="30" creationId="{65EBD539-A5D7-40CD-BD56-7A489BBA0326}"/>
          </ac:picMkLst>
        </pc:picChg>
        <pc:picChg chg="add del mod">
          <ac:chgData name="Stephane KLEIN" userId="e080e1b6-eead-4614-8042-c61176d0ed28" providerId="ADAL" clId="{DFCF8691-F23A-4CCB-97CD-AD079A89B69C}" dt="2023-06-22T06:02:29.237" v="110" actId="478"/>
          <ac:picMkLst>
            <pc:docMk/>
            <pc:sldMk cId="1276230793" sldId="263"/>
            <ac:picMk id="31" creationId="{A4209ECD-FBB9-4C8B-9122-FAAB40EE2407}"/>
          </ac:picMkLst>
        </pc:picChg>
        <pc:picChg chg="add del mod">
          <ac:chgData name="Stephane KLEIN" userId="e080e1b6-eead-4614-8042-c61176d0ed28" providerId="ADAL" clId="{DFCF8691-F23A-4CCB-97CD-AD079A89B69C}" dt="2023-06-22T06:02:29.237" v="110" actId="478"/>
          <ac:picMkLst>
            <pc:docMk/>
            <pc:sldMk cId="1276230793" sldId="263"/>
            <ac:picMk id="32" creationId="{63914864-293B-44AE-829C-825B71D56F6B}"/>
          </ac:picMkLst>
        </pc:picChg>
        <pc:picChg chg="add del mod">
          <ac:chgData name="Stephane KLEIN" userId="e080e1b6-eead-4614-8042-c61176d0ed28" providerId="ADAL" clId="{DFCF8691-F23A-4CCB-97CD-AD079A89B69C}" dt="2023-06-22T06:02:29.237" v="110" actId="478"/>
          <ac:picMkLst>
            <pc:docMk/>
            <pc:sldMk cId="1276230793" sldId="263"/>
            <ac:picMk id="33" creationId="{ACE3F30F-03F1-4D48-B7EC-319A9EF78827}"/>
          </ac:picMkLst>
        </pc:picChg>
        <pc:picChg chg="add del mod">
          <ac:chgData name="Stephane KLEIN" userId="e080e1b6-eead-4614-8042-c61176d0ed28" providerId="ADAL" clId="{DFCF8691-F23A-4CCB-97CD-AD079A89B69C}" dt="2023-06-22T06:02:29.237" v="110" actId="478"/>
          <ac:picMkLst>
            <pc:docMk/>
            <pc:sldMk cId="1276230793" sldId="263"/>
            <ac:picMk id="34" creationId="{A4FDD6F0-F2F2-4587-8591-D0A594ABC668}"/>
          </ac:picMkLst>
        </pc:picChg>
        <pc:picChg chg="add del mod">
          <ac:chgData name="Stephane KLEIN" userId="e080e1b6-eead-4614-8042-c61176d0ed28" providerId="ADAL" clId="{DFCF8691-F23A-4CCB-97CD-AD079A89B69C}" dt="2023-06-22T06:02:29.237" v="110" actId="478"/>
          <ac:picMkLst>
            <pc:docMk/>
            <pc:sldMk cId="1276230793" sldId="263"/>
            <ac:picMk id="35" creationId="{2ED6887F-EC48-4FBC-8999-8E8062DA6CF0}"/>
          </ac:picMkLst>
        </pc:picChg>
        <pc:picChg chg="add mod topLvl">
          <ac:chgData name="Stephane KLEIN" userId="e080e1b6-eead-4614-8042-c61176d0ed28" providerId="ADAL" clId="{DFCF8691-F23A-4CCB-97CD-AD079A89B69C}" dt="2023-06-22T06:28:50.312" v="494" actId="164"/>
          <ac:picMkLst>
            <pc:docMk/>
            <pc:sldMk cId="1276230793" sldId="263"/>
            <ac:picMk id="41" creationId="{3416C739-A3A3-44B6-B55C-5B9C758C6E2C}"/>
          </ac:picMkLst>
        </pc:picChg>
        <pc:picChg chg="add mod topLvl">
          <ac:chgData name="Stephane KLEIN" userId="e080e1b6-eead-4614-8042-c61176d0ed28" providerId="ADAL" clId="{DFCF8691-F23A-4CCB-97CD-AD079A89B69C}" dt="2023-06-22T06:29:14.802" v="498" actId="164"/>
          <ac:picMkLst>
            <pc:docMk/>
            <pc:sldMk cId="1276230793" sldId="263"/>
            <ac:picMk id="47" creationId="{29E56D27-D0E5-4DC7-8660-BC290141F641}"/>
          </ac:picMkLst>
        </pc:picChg>
        <pc:picChg chg="add mod topLvl">
          <ac:chgData name="Stephane KLEIN" userId="e080e1b6-eead-4614-8042-c61176d0ed28" providerId="ADAL" clId="{DFCF8691-F23A-4CCB-97CD-AD079A89B69C}" dt="2023-06-22T06:29:18.860" v="499" actId="164"/>
          <ac:picMkLst>
            <pc:docMk/>
            <pc:sldMk cId="1276230793" sldId="263"/>
            <ac:picMk id="53" creationId="{2EF09A25-24E6-40D0-A2C0-3F1CF8EA4197}"/>
          </ac:picMkLst>
        </pc:picChg>
        <pc:picChg chg="add mod topLvl">
          <ac:chgData name="Stephane KLEIN" userId="e080e1b6-eead-4614-8042-c61176d0ed28" providerId="ADAL" clId="{DFCF8691-F23A-4CCB-97CD-AD079A89B69C}" dt="2023-06-22T06:29:23.850" v="500" actId="164"/>
          <ac:picMkLst>
            <pc:docMk/>
            <pc:sldMk cId="1276230793" sldId="263"/>
            <ac:picMk id="59" creationId="{1CD8BA50-4BA2-47D8-9598-6869C0901FD5}"/>
          </ac:picMkLst>
        </pc:picChg>
        <pc:picChg chg="add mod topLvl">
          <ac:chgData name="Stephane KLEIN" userId="e080e1b6-eead-4614-8042-c61176d0ed28" providerId="ADAL" clId="{DFCF8691-F23A-4CCB-97CD-AD079A89B69C}" dt="2023-06-22T06:29:29.721" v="501" actId="164"/>
          <ac:picMkLst>
            <pc:docMk/>
            <pc:sldMk cId="1276230793" sldId="263"/>
            <ac:picMk id="65" creationId="{3C6B72AF-80A7-4763-9397-4624EA4E0B4A}"/>
          </ac:picMkLst>
        </pc:picChg>
        <pc:picChg chg="add mod topLvl">
          <ac:chgData name="Stephane KLEIN" userId="e080e1b6-eead-4614-8042-c61176d0ed28" providerId="ADAL" clId="{DFCF8691-F23A-4CCB-97CD-AD079A89B69C}" dt="2023-06-22T06:29:35.433" v="502" actId="164"/>
          <ac:picMkLst>
            <pc:docMk/>
            <pc:sldMk cId="1276230793" sldId="263"/>
            <ac:picMk id="71" creationId="{78E4528A-560B-4275-B4E3-693EC8BC5A59}"/>
          </ac:picMkLst>
        </pc:picChg>
        <pc:cxnChg chg="add mod topLvl">
          <ac:chgData name="Stephane KLEIN" userId="e080e1b6-eead-4614-8042-c61176d0ed28" providerId="ADAL" clId="{DFCF8691-F23A-4CCB-97CD-AD079A89B69C}" dt="2023-06-22T06:28:50.312" v="494" actId="164"/>
          <ac:cxnSpMkLst>
            <pc:docMk/>
            <pc:sldMk cId="1276230793" sldId="263"/>
            <ac:cxnSpMk id="40" creationId="{B8D4896C-8AA3-4FF5-8F2F-576B55CE75CF}"/>
          </ac:cxnSpMkLst>
        </pc:cxnChg>
        <pc:cxnChg chg="add del mod topLvl">
          <ac:chgData name="Stephane KLEIN" userId="e080e1b6-eead-4614-8042-c61176d0ed28" providerId="ADAL" clId="{DFCF8691-F23A-4CCB-97CD-AD079A89B69C}" dt="2023-06-22T06:14:20.245" v="253" actId="478"/>
          <ac:cxnSpMkLst>
            <pc:docMk/>
            <pc:sldMk cId="1276230793" sldId="263"/>
            <ac:cxnSpMk id="46" creationId="{0908480B-DE21-44DD-BA97-0BEBDDDFDB85}"/>
          </ac:cxnSpMkLst>
        </pc:cxnChg>
        <pc:cxnChg chg="add del mod topLvl">
          <ac:chgData name="Stephane KLEIN" userId="e080e1b6-eead-4614-8042-c61176d0ed28" providerId="ADAL" clId="{DFCF8691-F23A-4CCB-97CD-AD079A89B69C}" dt="2023-06-22T06:18:58.228" v="348" actId="478"/>
          <ac:cxnSpMkLst>
            <pc:docMk/>
            <pc:sldMk cId="1276230793" sldId="263"/>
            <ac:cxnSpMk id="52" creationId="{A89588BA-1D68-436E-A2C2-DB892EFB7743}"/>
          </ac:cxnSpMkLst>
        </pc:cxnChg>
        <pc:cxnChg chg="add del mod topLvl">
          <ac:chgData name="Stephane KLEIN" userId="e080e1b6-eead-4614-8042-c61176d0ed28" providerId="ADAL" clId="{DFCF8691-F23A-4CCB-97CD-AD079A89B69C}" dt="2023-06-22T06:21:11.404" v="380" actId="478"/>
          <ac:cxnSpMkLst>
            <pc:docMk/>
            <pc:sldMk cId="1276230793" sldId="263"/>
            <ac:cxnSpMk id="58" creationId="{D6E753B8-3AC7-4ABF-80B4-9156A270299D}"/>
          </ac:cxnSpMkLst>
        </pc:cxnChg>
        <pc:cxnChg chg="add del mod topLvl">
          <ac:chgData name="Stephane KLEIN" userId="e080e1b6-eead-4614-8042-c61176d0ed28" providerId="ADAL" clId="{DFCF8691-F23A-4CCB-97CD-AD079A89B69C}" dt="2023-06-22T06:22:21.400" v="393" actId="478"/>
          <ac:cxnSpMkLst>
            <pc:docMk/>
            <pc:sldMk cId="1276230793" sldId="263"/>
            <ac:cxnSpMk id="64" creationId="{47D5E7CF-183F-48CB-AF15-0C595A8F6B78}"/>
          </ac:cxnSpMkLst>
        </pc:cxnChg>
        <pc:cxnChg chg="add del mod topLvl">
          <ac:chgData name="Stephane KLEIN" userId="e080e1b6-eead-4614-8042-c61176d0ed28" providerId="ADAL" clId="{DFCF8691-F23A-4CCB-97CD-AD079A89B69C}" dt="2023-06-22T06:27:36.074" v="486" actId="478"/>
          <ac:cxnSpMkLst>
            <pc:docMk/>
            <pc:sldMk cId="1276230793" sldId="263"/>
            <ac:cxnSpMk id="70" creationId="{6E347E1C-29C1-445E-BD62-A832492F8803}"/>
          </ac:cxnSpMkLst>
        </pc:cxnChg>
        <pc:cxnChg chg="add del mod">
          <ac:chgData name="Stephane KLEIN" userId="e080e1b6-eead-4614-8042-c61176d0ed28" providerId="ADAL" clId="{DFCF8691-F23A-4CCB-97CD-AD079A89B69C}" dt="2023-06-22T06:17:09.128" v="316" actId="478"/>
          <ac:cxnSpMkLst>
            <pc:docMk/>
            <pc:sldMk cId="1276230793" sldId="263"/>
            <ac:cxnSpMk id="76" creationId="{205E087B-CB40-428F-9CFD-3B47941AAF82}"/>
          </ac:cxnSpMkLst>
        </pc:cxnChg>
        <pc:cxnChg chg="add mod ord">
          <ac:chgData name="Stephane KLEIN" userId="e080e1b6-eead-4614-8042-c61176d0ed28" providerId="ADAL" clId="{DFCF8691-F23A-4CCB-97CD-AD079A89B69C}" dt="2023-06-22T06:29:14.802" v="498" actId="164"/>
          <ac:cxnSpMkLst>
            <pc:docMk/>
            <pc:sldMk cId="1276230793" sldId="263"/>
            <ac:cxnSpMk id="78" creationId="{4610FEFE-4F97-4695-BEFE-1DD54E032AD1}"/>
          </ac:cxnSpMkLst>
        </pc:cxnChg>
        <pc:cxnChg chg="add del mod">
          <ac:chgData name="Stephane KLEIN" userId="e080e1b6-eead-4614-8042-c61176d0ed28" providerId="ADAL" clId="{DFCF8691-F23A-4CCB-97CD-AD079A89B69C}" dt="2023-06-22T06:17:27.862" v="318"/>
          <ac:cxnSpMkLst>
            <pc:docMk/>
            <pc:sldMk cId="1276230793" sldId="263"/>
            <ac:cxnSpMk id="82" creationId="{9B1A70C1-4E9B-4B44-BB93-B51A1E695139}"/>
          </ac:cxnSpMkLst>
        </pc:cxnChg>
        <pc:cxnChg chg="add del mod">
          <ac:chgData name="Stephane KLEIN" userId="e080e1b6-eead-4614-8042-c61176d0ed28" providerId="ADAL" clId="{DFCF8691-F23A-4CCB-97CD-AD079A89B69C}" dt="2023-06-22T06:17:37.450" v="320"/>
          <ac:cxnSpMkLst>
            <pc:docMk/>
            <pc:sldMk cId="1276230793" sldId="263"/>
            <ac:cxnSpMk id="85" creationId="{14A47E92-2898-4E10-AAA8-13AF0E8F4CCE}"/>
          </ac:cxnSpMkLst>
        </pc:cxnChg>
        <pc:cxnChg chg="add mod">
          <ac:chgData name="Stephane KLEIN" userId="e080e1b6-eead-4614-8042-c61176d0ed28" providerId="ADAL" clId="{DFCF8691-F23A-4CCB-97CD-AD079A89B69C}" dt="2023-06-22T06:29:18.860" v="499" actId="164"/>
          <ac:cxnSpMkLst>
            <pc:docMk/>
            <pc:sldMk cId="1276230793" sldId="263"/>
            <ac:cxnSpMk id="89" creationId="{1C9B27F7-8176-49A6-A918-11132030DED7}"/>
          </ac:cxnSpMkLst>
        </pc:cxnChg>
        <pc:cxnChg chg="add mod">
          <ac:chgData name="Stephane KLEIN" userId="e080e1b6-eead-4614-8042-c61176d0ed28" providerId="ADAL" clId="{DFCF8691-F23A-4CCB-97CD-AD079A89B69C}" dt="2023-06-22T06:29:23.850" v="500" actId="164"/>
          <ac:cxnSpMkLst>
            <pc:docMk/>
            <pc:sldMk cId="1276230793" sldId="263"/>
            <ac:cxnSpMk id="94" creationId="{3507B2FD-DFD4-454A-8BE8-A7F5FB8F6DE6}"/>
          </ac:cxnSpMkLst>
        </pc:cxnChg>
        <pc:cxnChg chg="add mod">
          <ac:chgData name="Stephane KLEIN" userId="e080e1b6-eead-4614-8042-c61176d0ed28" providerId="ADAL" clId="{DFCF8691-F23A-4CCB-97CD-AD079A89B69C}" dt="2023-06-22T06:29:29.721" v="501" actId="164"/>
          <ac:cxnSpMkLst>
            <pc:docMk/>
            <pc:sldMk cId="1276230793" sldId="263"/>
            <ac:cxnSpMk id="98" creationId="{90684A99-9EB4-40A2-BFF6-000819F84B22}"/>
          </ac:cxnSpMkLst>
        </pc:cxnChg>
        <pc:cxnChg chg="add mod">
          <ac:chgData name="Stephane KLEIN" userId="e080e1b6-eead-4614-8042-c61176d0ed28" providerId="ADAL" clId="{DFCF8691-F23A-4CCB-97CD-AD079A89B69C}" dt="2023-06-22T06:29:35.433" v="502" actId="164"/>
          <ac:cxnSpMkLst>
            <pc:docMk/>
            <pc:sldMk cId="1276230793" sldId="263"/>
            <ac:cxnSpMk id="102" creationId="{1DA61894-12D7-4778-99D5-083B45839767}"/>
          </ac:cxnSpMkLst>
        </pc:cxnChg>
      </pc:sldChg>
      <pc:sldChg chg="addSp delSp modSp del mod">
        <pc:chgData name="Stephane KLEIN" userId="e080e1b6-eead-4614-8042-c61176d0ed28" providerId="ADAL" clId="{DFCF8691-F23A-4CCB-97CD-AD079A89B69C}" dt="2023-06-27T13:16:42.491" v="2887" actId="2696"/>
        <pc:sldMkLst>
          <pc:docMk/>
          <pc:sldMk cId="3403853742" sldId="277"/>
        </pc:sldMkLst>
        <pc:spChg chg="del">
          <ac:chgData name="Stephane KLEIN" userId="e080e1b6-eead-4614-8042-c61176d0ed28" providerId="ADAL" clId="{DFCF8691-F23A-4CCB-97CD-AD079A89B69C}" dt="2023-06-27T10:46:11.170" v="2009" actId="478"/>
          <ac:spMkLst>
            <pc:docMk/>
            <pc:sldMk cId="3403853742" sldId="277"/>
            <ac:spMk id="7" creationId="{851E4617-CFAB-982D-AA55-63A15F8D6FF9}"/>
          </ac:spMkLst>
        </pc:spChg>
        <pc:spChg chg="del">
          <ac:chgData name="Stephane KLEIN" userId="e080e1b6-eead-4614-8042-c61176d0ed28" providerId="ADAL" clId="{DFCF8691-F23A-4CCB-97CD-AD079A89B69C}" dt="2023-06-27T10:46:11.170" v="2009" actId="478"/>
          <ac:spMkLst>
            <pc:docMk/>
            <pc:sldMk cId="3403853742" sldId="277"/>
            <ac:spMk id="11" creationId="{50D02EF5-910E-A3F3-D788-9C37422C529E}"/>
          </ac:spMkLst>
        </pc:spChg>
        <pc:spChg chg="mod">
          <ac:chgData name="Stephane KLEIN" userId="e080e1b6-eead-4614-8042-c61176d0ed28" providerId="ADAL" clId="{DFCF8691-F23A-4CCB-97CD-AD079A89B69C}" dt="2023-06-27T10:46:17.619" v="2032" actId="20577"/>
          <ac:spMkLst>
            <pc:docMk/>
            <pc:sldMk cId="3403853742" sldId="277"/>
            <ac:spMk id="17" creationId="{CCE54EE5-AC20-9940-913F-3A4CE4B5F9B6}"/>
          </ac:spMkLst>
        </pc:spChg>
        <pc:picChg chg="add mod">
          <ac:chgData name="Stephane KLEIN" userId="e080e1b6-eead-4614-8042-c61176d0ed28" providerId="ADAL" clId="{DFCF8691-F23A-4CCB-97CD-AD079A89B69C}" dt="2023-06-27T10:46:25.337" v="2033" actId="1076"/>
          <ac:picMkLst>
            <pc:docMk/>
            <pc:sldMk cId="3403853742" sldId="277"/>
            <ac:picMk id="3" creationId="{F6A72940-9FDF-4E3D-A66B-DCC57E1FD47E}"/>
          </ac:picMkLst>
        </pc:picChg>
        <pc:picChg chg="del">
          <ac:chgData name="Stephane KLEIN" userId="e080e1b6-eead-4614-8042-c61176d0ed28" providerId="ADAL" clId="{DFCF8691-F23A-4CCB-97CD-AD079A89B69C}" dt="2023-06-27T10:46:11.170" v="2009" actId="478"/>
          <ac:picMkLst>
            <pc:docMk/>
            <pc:sldMk cId="3403853742" sldId="277"/>
            <ac:picMk id="10" creationId="{7BF42546-58DF-45E7-AE17-1A33BE85451C}"/>
          </ac:picMkLst>
        </pc:picChg>
        <pc:picChg chg="mod">
          <ac:chgData name="Stephane KLEIN" userId="e080e1b6-eead-4614-8042-c61176d0ed28" providerId="ADAL" clId="{DFCF8691-F23A-4CCB-97CD-AD079A89B69C}" dt="2023-06-27T10:46:04.848" v="2007" actId="1076"/>
          <ac:picMkLst>
            <pc:docMk/>
            <pc:sldMk cId="3403853742" sldId="277"/>
            <ac:picMk id="13" creationId="{C0623B9C-8EB7-49EC-9823-05F6D5F55985}"/>
          </ac:picMkLst>
        </pc:picChg>
      </pc:sldChg>
      <pc:sldChg chg="addSp delSp modSp mod ord">
        <pc:chgData name="Stephane KLEIN" userId="e080e1b6-eead-4614-8042-c61176d0ed28" providerId="ADAL" clId="{DFCF8691-F23A-4CCB-97CD-AD079A89B69C}" dt="2023-06-30T13:47:58.454" v="4037" actId="1076"/>
        <pc:sldMkLst>
          <pc:docMk/>
          <pc:sldMk cId="3073809784" sldId="278"/>
        </pc:sldMkLst>
        <pc:spChg chg="mod">
          <ac:chgData name="Stephane KLEIN" userId="e080e1b6-eead-4614-8042-c61176d0ed28" providerId="ADAL" clId="{DFCF8691-F23A-4CCB-97CD-AD079A89B69C}" dt="2023-06-27T13:24:57.502" v="3002" actId="14100"/>
          <ac:spMkLst>
            <pc:docMk/>
            <pc:sldMk cId="3073809784" sldId="278"/>
            <ac:spMk id="4" creationId="{D3E57217-E7C2-961D-7089-C5CFC5B81847}"/>
          </ac:spMkLst>
        </pc:spChg>
        <pc:spChg chg="add mod">
          <ac:chgData name="Stephane KLEIN" userId="e080e1b6-eead-4614-8042-c61176d0ed28" providerId="ADAL" clId="{DFCF8691-F23A-4CCB-97CD-AD079A89B69C}" dt="2023-06-27T13:31:35.152" v="3127" actId="255"/>
          <ac:spMkLst>
            <pc:docMk/>
            <pc:sldMk cId="3073809784" sldId="278"/>
            <ac:spMk id="5" creationId="{D84BF0A8-5BED-42D4-A5B7-1B059C2B417E}"/>
          </ac:spMkLst>
        </pc:spChg>
        <pc:spChg chg="mod">
          <ac:chgData name="Stephane KLEIN" userId="e080e1b6-eead-4614-8042-c61176d0ed28" providerId="ADAL" clId="{DFCF8691-F23A-4CCB-97CD-AD079A89B69C}" dt="2023-06-27T13:34:35.201" v="3172" actId="1076"/>
          <ac:spMkLst>
            <pc:docMk/>
            <pc:sldMk cId="3073809784" sldId="278"/>
            <ac:spMk id="13" creationId="{4BDDE9B8-21B7-E326-EBA9-49BD0C67E4D5}"/>
          </ac:spMkLst>
        </pc:spChg>
        <pc:spChg chg="ord">
          <ac:chgData name="Stephane KLEIN" userId="e080e1b6-eead-4614-8042-c61176d0ed28" providerId="ADAL" clId="{DFCF8691-F23A-4CCB-97CD-AD079A89B69C}" dt="2023-06-27T13:31:55.879" v="3131" actId="167"/>
          <ac:spMkLst>
            <pc:docMk/>
            <pc:sldMk cId="3073809784" sldId="278"/>
            <ac:spMk id="14" creationId="{D4FD1B07-F958-A573-3795-9494A56ACDF0}"/>
          </ac:spMkLst>
        </pc:spChg>
        <pc:spChg chg="add mod">
          <ac:chgData name="Stephane KLEIN" userId="e080e1b6-eead-4614-8042-c61176d0ed28" providerId="ADAL" clId="{DFCF8691-F23A-4CCB-97CD-AD079A89B69C}" dt="2023-06-27T13:32:11.078" v="3134" actId="208"/>
          <ac:spMkLst>
            <pc:docMk/>
            <pc:sldMk cId="3073809784" sldId="278"/>
            <ac:spMk id="36" creationId="{AC107FA5-9AE1-41C6-BC65-605671C0A818}"/>
          </ac:spMkLst>
        </pc:spChg>
        <pc:spChg chg="mod">
          <ac:chgData name="Stephane KLEIN" userId="e080e1b6-eead-4614-8042-c61176d0ed28" providerId="ADAL" clId="{DFCF8691-F23A-4CCB-97CD-AD079A89B69C}" dt="2023-06-27T13:29:08.587" v="3061" actId="208"/>
          <ac:spMkLst>
            <pc:docMk/>
            <pc:sldMk cId="3073809784" sldId="278"/>
            <ac:spMk id="38" creationId="{0F5421ED-4C41-4786-80A8-1D397198D5F2}"/>
          </ac:spMkLst>
        </pc:spChg>
        <pc:spChg chg="mod">
          <ac:chgData name="Stephane KLEIN" userId="e080e1b6-eead-4614-8042-c61176d0ed28" providerId="ADAL" clId="{DFCF8691-F23A-4CCB-97CD-AD079A89B69C}" dt="2023-06-27T13:29:08.587" v="3061" actId="208"/>
          <ac:spMkLst>
            <pc:docMk/>
            <pc:sldMk cId="3073809784" sldId="278"/>
            <ac:spMk id="39" creationId="{33BEB7F7-D041-4366-8173-D9B634F559B4}"/>
          </ac:spMkLst>
        </pc:spChg>
        <pc:spChg chg="mod">
          <ac:chgData name="Stephane KLEIN" userId="e080e1b6-eead-4614-8042-c61176d0ed28" providerId="ADAL" clId="{DFCF8691-F23A-4CCB-97CD-AD079A89B69C}" dt="2023-06-27T13:29:08.587" v="3061" actId="208"/>
          <ac:spMkLst>
            <pc:docMk/>
            <pc:sldMk cId="3073809784" sldId="278"/>
            <ac:spMk id="40" creationId="{77792DEA-EA3D-43F9-BEA1-2D96DD58D807}"/>
          </ac:spMkLst>
        </pc:spChg>
        <pc:spChg chg="mod">
          <ac:chgData name="Stephane KLEIN" userId="e080e1b6-eead-4614-8042-c61176d0ed28" providerId="ADAL" clId="{DFCF8691-F23A-4CCB-97CD-AD079A89B69C}" dt="2023-06-27T13:29:08.587" v="3061" actId="208"/>
          <ac:spMkLst>
            <pc:docMk/>
            <pc:sldMk cId="3073809784" sldId="278"/>
            <ac:spMk id="41" creationId="{101B7853-9F66-4091-AA4A-FB1B54A1DE09}"/>
          </ac:spMkLst>
        </pc:spChg>
        <pc:spChg chg="mod">
          <ac:chgData name="Stephane KLEIN" userId="e080e1b6-eead-4614-8042-c61176d0ed28" providerId="ADAL" clId="{DFCF8691-F23A-4CCB-97CD-AD079A89B69C}" dt="2023-06-27T13:29:08.587" v="3061" actId="208"/>
          <ac:spMkLst>
            <pc:docMk/>
            <pc:sldMk cId="3073809784" sldId="278"/>
            <ac:spMk id="42" creationId="{5DB1EEA4-84E6-4214-8FF2-726E06D6E490}"/>
          </ac:spMkLst>
        </pc:spChg>
        <pc:spChg chg="mod">
          <ac:chgData name="Stephane KLEIN" userId="e080e1b6-eead-4614-8042-c61176d0ed28" providerId="ADAL" clId="{DFCF8691-F23A-4CCB-97CD-AD079A89B69C}" dt="2023-06-27T13:29:08.587" v="3061" actId="208"/>
          <ac:spMkLst>
            <pc:docMk/>
            <pc:sldMk cId="3073809784" sldId="278"/>
            <ac:spMk id="43" creationId="{72944BF1-B420-4E69-991D-C05442BF4919}"/>
          </ac:spMkLst>
        </pc:spChg>
        <pc:spChg chg="mod">
          <ac:chgData name="Stephane KLEIN" userId="e080e1b6-eead-4614-8042-c61176d0ed28" providerId="ADAL" clId="{DFCF8691-F23A-4CCB-97CD-AD079A89B69C}" dt="2023-06-27T13:29:08.587" v="3061" actId="208"/>
          <ac:spMkLst>
            <pc:docMk/>
            <pc:sldMk cId="3073809784" sldId="278"/>
            <ac:spMk id="44" creationId="{664FDC17-F7A9-445B-B519-724C637CF939}"/>
          </ac:spMkLst>
        </pc:spChg>
        <pc:spChg chg="mod">
          <ac:chgData name="Stephane KLEIN" userId="e080e1b6-eead-4614-8042-c61176d0ed28" providerId="ADAL" clId="{DFCF8691-F23A-4CCB-97CD-AD079A89B69C}" dt="2023-06-27T13:29:08.587" v="3061" actId="208"/>
          <ac:spMkLst>
            <pc:docMk/>
            <pc:sldMk cId="3073809784" sldId="278"/>
            <ac:spMk id="45" creationId="{19B03DE8-ED2F-4DAE-9715-F492A0CB881C}"/>
          </ac:spMkLst>
        </pc:spChg>
        <pc:spChg chg="mod">
          <ac:chgData name="Stephane KLEIN" userId="e080e1b6-eead-4614-8042-c61176d0ed28" providerId="ADAL" clId="{DFCF8691-F23A-4CCB-97CD-AD079A89B69C}" dt="2023-06-27T13:29:08.587" v="3061" actId="208"/>
          <ac:spMkLst>
            <pc:docMk/>
            <pc:sldMk cId="3073809784" sldId="278"/>
            <ac:spMk id="46" creationId="{3FC03D1B-DD9A-458C-B149-A15884CE8767}"/>
          </ac:spMkLst>
        </pc:spChg>
        <pc:spChg chg="mod">
          <ac:chgData name="Stephane KLEIN" userId="e080e1b6-eead-4614-8042-c61176d0ed28" providerId="ADAL" clId="{DFCF8691-F23A-4CCB-97CD-AD079A89B69C}" dt="2023-06-27T13:29:08.587" v="3061" actId="208"/>
          <ac:spMkLst>
            <pc:docMk/>
            <pc:sldMk cId="3073809784" sldId="278"/>
            <ac:spMk id="47" creationId="{01F9CD35-AF31-410E-A89F-C9B08120FC50}"/>
          </ac:spMkLst>
        </pc:spChg>
        <pc:spChg chg="mod">
          <ac:chgData name="Stephane KLEIN" userId="e080e1b6-eead-4614-8042-c61176d0ed28" providerId="ADAL" clId="{DFCF8691-F23A-4CCB-97CD-AD079A89B69C}" dt="2023-06-27T13:29:08.587" v="3061" actId="208"/>
          <ac:spMkLst>
            <pc:docMk/>
            <pc:sldMk cId="3073809784" sldId="278"/>
            <ac:spMk id="48" creationId="{3F90736F-EA37-4618-A0A1-777B23FB6947}"/>
          </ac:spMkLst>
        </pc:spChg>
        <pc:spChg chg="mod">
          <ac:chgData name="Stephane KLEIN" userId="e080e1b6-eead-4614-8042-c61176d0ed28" providerId="ADAL" clId="{DFCF8691-F23A-4CCB-97CD-AD079A89B69C}" dt="2023-06-27T13:29:08.587" v="3061" actId="208"/>
          <ac:spMkLst>
            <pc:docMk/>
            <pc:sldMk cId="3073809784" sldId="278"/>
            <ac:spMk id="49" creationId="{6FEEFB1E-0075-4BF1-9CDB-C7AF212693F0}"/>
          </ac:spMkLst>
        </pc:spChg>
        <pc:spChg chg="mod">
          <ac:chgData name="Stephane KLEIN" userId="e080e1b6-eead-4614-8042-c61176d0ed28" providerId="ADAL" clId="{DFCF8691-F23A-4CCB-97CD-AD079A89B69C}" dt="2023-06-27T13:29:08.587" v="3061" actId="208"/>
          <ac:spMkLst>
            <pc:docMk/>
            <pc:sldMk cId="3073809784" sldId="278"/>
            <ac:spMk id="50" creationId="{ED9B49A2-ABE7-42F0-986E-D50FE642D8D0}"/>
          </ac:spMkLst>
        </pc:spChg>
        <pc:spChg chg="mod">
          <ac:chgData name="Stephane KLEIN" userId="e080e1b6-eead-4614-8042-c61176d0ed28" providerId="ADAL" clId="{DFCF8691-F23A-4CCB-97CD-AD079A89B69C}" dt="2023-06-27T13:29:08.587" v="3061" actId="208"/>
          <ac:spMkLst>
            <pc:docMk/>
            <pc:sldMk cId="3073809784" sldId="278"/>
            <ac:spMk id="51" creationId="{0A5FFD47-4BBF-4C38-A459-EFEBDFE0B8D9}"/>
          </ac:spMkLst>
        </pc:spChg>
        <pc:spChg chg="mod">
          <ac:chgData name="Stephane KLEIN" userId="e080e1b6-eead-4614-8042-c61176d0ed28" providerId="ADAL" clId="{DFCF8691-F23A-4CCB-97CD-AD079A89B69C}" dt="2023-06-27T13:29:08.587" v="3061" actId="208"/>
          <ac:spMkLst>
            <pc:docMk/>
            <pc:sldMk cId="3073809784" sldId="278"/>
            <ac:spMk id="52" creationId="{DB7C0DB6-6A38-4F9B-874F-30575FF351A3}"/>
          </ac:spMkLst>
        </pc:spChg>
        <pc:spChg chg="mod">
          <ac:chgData name="Stephane KLEIN" userId="e080e1b6-eead-4614-8042-c61176d0ed28" providerId="ADAL" clId="{DFCF8691-F23A-4CCB-97CD-AD079A89B69C}" dt="2023-06-27T13:29:08.587" v="3061" actId="208"/>
          <ac:spMkLst>
            <pc:docMk/>
            <pc:sldMk cId="3073809784" sldId="278"/>
            <ac:spMk id="53" creationId="{E05FE160-20D1-46CE-AA0B-A3223D2B6D71}"/>
          </ac:spMkLst>
        </pc:spChg>
        <pc:spChg chg="mod">
          <ac:chgData name="Stephane KLEIN" userId="e080e1b6-eead-4614-8042-c61176d0ed28" providerId="ADAL" clId="{DFCF8691-F23A-4CCB-97CD-AD079A89B69C}" dt="2023-06-27T13:29:08.587" v="3061" actId="208"/>
          <ac:spMkLst>
            <pc:docMk/>
            <pc:sldMk cId="3073809784" sldId="278"/>
            <ac:spMk id="54" creationId="{39E7BAD0-CA07-400A-9C22-C8A449EA6371}"/>
          </ac:spMkLst>
        </pc:spChg>
        <pc:spChg chg="add mod">
          <ac:chgData name="Stephane KLEIN" userId="e080e1b6-eead-4614-8042-c61176d0ed28" providerId="ADAL" clId="{DFCF8691-F23A-4CCB-97CD-AD079A89B69C}" dt="2023-06-27T13:31:24.575" v="3126" actId="113"/>
          <ac:spMkLst>
            <pc:docMk/>
            <pc:sldMk cId="3073809784" sldId="278"/>
            <ac:spMk id="55" creationId="{1DC58665-47E6-4F9E-BF11-1A5E41DABFCB}"/>
          </ac:spMkLst>
        </pc:spChg>
        <pc:spChg chg="add mod">
          <ac:chgData name="Stephane KLEIN" userId="e080e1b6-eead-4614-8042-c61176d0ed28" providerId="ADAL" clId="{DFCF8691-F23A-4CCB-97CD-AD079A89B69C}" dt="2023-06-27T13:32:40.801" v="3164" actId="1076"/>
          <ac:spMkLst>
            <pc:docMk/>
            <pc:sldMk cId="3073809784" sldId="278"/>
            <ac:spMk id="56" creationId="{850CBA26-6179-4361-A33B-2E983FD451F6}"/>
          </ac:spMkLst>
        </pc:spChg>
        <pc:spChg chg="mod">
          <ac:chgData name="Stephane KLEIN" userId="e080e1b6-eead-4614-8042-c61176d0ed28" providerId="ADAL" clId="{DFCF8691-F23A-4CCB-97CD-AD079A89B69C}" dt="2023-06-27T13:33:43.189" v="3167" actId="208"/>
          <ac:spMkLst>
            <pc:docMk/>
            <pc:sldMk cId="3073809784" sldId="278"/>
            <ac:spMk id="58" creationId="{072FEB8D-9A98-4349-B16F-B879AE34D24E}"/>
          </ac:spMkLst>
        </pc:spChg>
        <pc:spChg chg="mod">
          <ac:chgData name="Stephane KLEIN" userId="e080e1b6-eead-4614-8042-c61176d0ed28" providerId="ADAL" clId="{DFCF8691-F23A-4CCB-97CD-AD079A89B69C}" dt="2023-06-27T13:33:43.189" v="3167" actId="208"/>
          <ac:spMkLst>
            <pc:docMk/>
            <pc:sldMk cId="3073809784" sldId="278"/>
            <ac:spMk id="59" creationId="{07836856-FD5B-46F9-B8FF-D55A7CE85EE7}"/>
          </ac:spMkLst>
        </pc:spChg>
        <pc:spChg chg="mod">
          <ac:chgData name="Stephane KLEIN" userId="e080e1b6-eead-4614-8042-c61176d0ed28" providerId="ADAL" clId="{DFCF8691-F23A-4CCB-97CD-AD079A89B69C}" dt="2023-06-27T13:33:43.189" v="3167" actId="208"/>
          <ac:spMkLst>
            <pc:docMk/>
            <pc:sldMk cId="3073809784" sldId="278"/>
            <ac:spMk id="60" creationId="{864B985B-6EB5-4B42-9BCD-41BD9601E003}"/>
          </ac:spMkLst>
        </pc:spChg>
        <pc:spChg chg="mod">
          <ac:chgData name="Stephane KLEIN" userId="e080e1b6-eead-4614-8042-c61176d0ed28" providerId="ADAL" clId="{DFCF8691-F23A-4CCB-97CD-AD079A89B69C}" dt="2023-06-27T13:33:43.189" v="3167" actId="208"/>
          <ac:spMkLst>
            <pc:docMk/>
            <pc:sldMk cId="3073809784" sldId="278"/>
            <ac:spMk id="61" creationId="{900FDBE9-B7EF-4878-B8A9-A69FDEC23058}"/>
          </ac:spMkLst>
        </pc:spChg>
        <pc:spChg chg="mod">
          <ac:chgData name="Stephane KLEIN" userId="e080e1b6-eead-4614-8042-c61176d0ed28" providerId="ADAL" clId="{DFCF8691-F23A-4CCB-97CD-AD079A89B69C}" dt="2023-06-27T13:34:38.590" v="3173" actId="208"/>
          <ac:spMkLst>
            <pc:docMk/>
            <pc:sldMk cId="3073809784" sldId="278"/>
            <ac:spMk id="63" creationId="{E6CD5E52-4898-4A29-9938-D337D018A445}"/>
          </ac:spMkLst>
        </pc:spChg>
        <pc:spChg chg="mod">
          <ac:chgData name="Stephane KLEIN" userId="e080e1b6-eead-4614-8042-c61176d0ed28" providerId="ADAL" clId="{DFCF8691-F23A-4CCB-97CD-AD079A89B69C}" dt="2023-06-27T13:34:38.590" v="3173" actId="208"/>
          <ac:spMkLst>
            <pc:docMk/>
            <pc:sldMk cId="3073809784" sldId="278"/>
            <ac:spMk id="64" creationId="{A3CBD110-4A17-42A7-A19F-93448DFABCAD}"/>
          </ac:spMkLst>
        </pc:spChg>
        <pc:spChg chg="mod">
          <ac:chgData name="Stephane KLEIN" userId="e080e1b6-eead-4614-8042-c61176d0ed28" providerId="ADAL" clId="{DFCF8691-F23A-4CCB-97CD-AD079A89B69C}" dt="2023-06-27T13:34:38.590" v="3173" actId="208"/>
          <ac:spMkLst>
            <pc:docMk/>
            <pc:sldMk cId="3073809784" sldId="278"/>
            <ac:spMk id="65" creationId="{AE7B2DF3-E28F-4A07-93DB-BE6B4BE120E8}"/>
          </ac:spMkLst>
        </pc:spChg>
        <pc:spChg chg="mod">
          <ac:chgData name="Stephane KLEIN" userId="e080e1b6-eead-4614-8042-c61176d0ed28" providerId="ADAL" clId="{DFCF8691-F23A-4CCB-97CD-AD079A89B69C}" dt="2023-06-27T13:34:38.590" v="3173" actId="208"/>
          <ac:spMkLst>
            <pc:docMk/>
            <pc:sldMk cId="3073809784" sldId="278"/>
            <ac:spMk id="66" creationId="{D9C6EB34-04E3-46B6-9133-634F7D7A5518}"/>
          </ac:spMkLst>
        </pc:spChg>
        <pc:grpChg chg="del mod">
          <ac:chgData name="Stephane KLEIN" userId="e080e1b6-eead-4614-8042-c61176d0ed28" providerId="ADAL" clId="{DFCF8691-F23A-4CCB-97CD-AD079A89B69C}" dt="2023-06-27T13:35:35.146" v="3182" actId="478"/>
          <ac:grpSpMkLst>
            <pc:docMk/>
            <pc:sldMk cId="3073809784" sldId="278"/>
            <ac:grpSpMk id="2" creationId="{B5EFFCDC-38EA-51AB-C060-590909678B69}"/>
          </ac:grpSpMkLst>
        </pc:grpChg>
        <pc:grpChg chg="del mod">
          <ac:chgData name="Stephane KLEIN" userId="e080e1b6-eead-4614-8042-c61176d0ed28" providerId="ADAL" clId="{DFCF8691-F23A-4CCB-97CD-AD079A89B69C}" dt="2023-06-27T13:45:30.180" v="3426" actId="478"/>
          <ac:grpSpMkLst>
            <pc:docMk/>
            <pc:sldMk cId="3073809784" sldId="278"/>
            <ac:grpSpMk id="17" creationId="{F428A422-F8A3-526D-47BD-DFDB9CB5FDB7}"/>
          </ac:grpSpMkLst>
        </pc:grpChg>
        <pc:grpChg chg="del">
          <ac:chgData name="Stephane KLEIN" userId="e080e1b6-eead-4614-8042-c61176d0ed28" providerId="ADAL" clId="{DFCF8691-F23A-4CCB-97CD-AD079A89B69C}" dt="2023-06-27T13:31:53.164" v="3130" actId="478"/>
          <ac:grpSpMkLst>
            <pc:docMk/>
            <pc:sldMk cId="3073809784" sldId="278"/>
            <ac:grpSpMk id="21" creationId="{CA460C68-CF7A-9A50-FCE5-7988C99C6443}"/>
          </ac:grpSpMkLst>
        </pc:grpChg>
        <pc:grpChg chg="del">
          <ac:chgData name="Stephane KLEIN" userId="e080e1b6-eead-4614-8042-c61176d0ed28" providerId="ADAL" clId="{DFCF8691-F23A-4CCB-97CD-AD079A89B69C}" dt="2023-06-27T13:31:57.818" v="3132" actId="478"/>
          <ac:grpSpMkLst>
            <pc:docMk/>
            <pc:sldMk cId="3073809784" sldId="278"/>
            <ac:grpSpMk id="24" creationId="{B74EEF69-46AC-B28B-FF41-EB8C876FA3F3}"/>
          </ac:grpSpMkLst>
        </pc:grpChg>
        <pc:grpChg chg="add del mod">
          <ac:chgData name="Stephane KLEIN" userId="e080e1b6-eead-4614-8042-c61176d0ed28" providerId="ADAL" clId="{DFCF8691-F23A-4CCB-97CD-AD079A89B69C}" dt="2023-06-27T13:26:01.701" v="3039" actId="478"/>
          <ac:grpSpMkLst>
            <pc:docMk/>
            <pc:sldMk cId="3073809784" sldId="278"/>
            <ac:grpSpMk id="28" creationId="{484088AC-781E-4032-BD2A-67468024EC73}"/>
          </ac:grpSpMkLst>
        </pc:grpChg>
        <pc:grpChg chg="add mod">
          <ac:chgData name="Stephane KLEIN" userId="e080e1b6-eead-4614-8042-c61176d0ed28" providerId="ADAL" clId="{DFCF8691-F23A-4CCB-97CD-AD079A89B69C}" dt="2023-06-27T13:30:07.170" v="3084" actId="552"/>
          <ac:grpSpMkLst>
            <pc:docMk/>
            <pc:sldMk cId="3073809784" sldId="278"/>
            <ac:grpSpMk id="37" creationId="{826303D5-6153-409A-B232-920EEEFF93F5}"/>
          </ac:grpSpMkLst>
        </pc:grpChg>
        <pc:grpChg chg="add del mod">
          <ac:chgData name="Stephane KLEIN" userId="e080e1b6-eead-4614-8042-c61176d0ed28" providerId="ADAL" clId="{DFCF8691-F23A-4CCB-97CD-AD079A89B69C}" dt="2023-06-27T13:34:32.057" v="3169" actId="478"/>
          <ac:grpSpMkLst>
            <pc:docMk/>
            <pc:sldMk cId="3073809784" sldId="278"/>
            <ac:grpSpMk id="57" creationId="{632BCE10-0F25-48C9-9D84-B534968A96D8}"/>
          </ac:grpSpMkLst>
        </pc:grpChg>
        <pc:grpChg chg="add mod">
          <ac:chgData name="Stephane KLEIN" userId="e080e1b6-eead-4614-8042-c61176d0ed28" providerId="ADAL" clId="{DFCF8691-F23A-4CCB-97CD-AD079A89B69C}" dt="2023-06-27T13:34:46.429" v="3179" actId="1036"/>
          <ac:grpSpMkLst>
            <pc:docMk/>
            <pc:sldMk cId="3073809784" sldId="278"/>
            <ac:grpSpMk id="62" creationId="{A5845E1E-CBDB-4382-810F-473DBCA04D12}"/>
          </ac:grpSpMkLst>
        </pc:grpChg>
        <pc:picChg chg="del mod">
          <ac:chgData name="Stephane KLEIN" userId="e080e1b6-eead-4614-8042-c61176d0ed28" providerId="ADAL" clId="{DFCF8691-F23A-4CCB-97CD-AD079A89B69C}" dt="2023-06-27T13:25:50.520" v="3034" actId="21"/>
          <ac:picMkLst>
            <pc:docMk/>
            <pc:sldMk cId="3073809784" sldId="278"/>
            <ac:picMk id="29" creationId="{BAF5F0C1-9D89-45B2-82F6-E30E1CA6E47C}"/>
          </ac:picMkLst>
        </pc:picChg>
        <pc:picChg chg="del mod topLvl">
          <ac:chgData name="Stephane KLEIN" userId="e080e1b6-eead-4614-8042-c61176d0ed28" providerId="ADAL" clId="{DFCF8691-F23A-4CCB-97CD-AD079A89B69C}" dt="2023-06-27T13:26:01.701" v="3039" actId="478"/>
          <ac:picMkLst>
            <pc:docMk/>
            <pc:sldMk cId="3073809784" sldId="278"/>
            <ac:picMk id="30" creationId="{4CB8A3C7-CE7E-4556-81EC-BCE5807B733D}"/>
          </ac:picMkLst>
        </pc:picChg>
        <pc:picChg chg="mod topLvl">
          <ac:chgData name="Stephane KLEIN" userId="e080e1b6-eead-4614-8042-c61176d0ed28" providerId="ADAL" clId="{DFCF8691-F23A-4CCB-97CD-AD079A89B69C}" dt="2023-06-27T13:26:52.679" v="3050" actId="552"/>
          <ac:picMkLst>
            <pc:docMk/>
            <pc:sldMk cId="3073809784" sldId="278"/>
            <ac:picMk id="31" creationId="{4286E41E-EA0E-48E4-A714-CB64488A4230}"/>
          </ac:picMkLst>
        </pc:picChg>
        <pc:picChg chg="add mod">
          <ac:chgData name="Stephane KLEIN" userId="e080e1b6-eead-4614-8042-c61176d0ed28" providerId="ADAL" clId="{DFCF8691-F23A-4CCB-97CD-AD079A89B69C}" dt="2023-06-27T13:35:26.568" v="3181" actId="14100"/>
          <ac:picMkLst>
            <pc:docMk/>
            <pc:sldMk cId="3073809784" sldId="278"/>
            <ac:picMk id="32" creationId="{EEB43598-E29C-4BE6-A48F-3DFC58FCF007}"/>
          </ac:picMkLst>
        </pc:picChg>
        <pc:picChg chg="add mod modCrop">
          <ac:chgData name="Stephane KLEIN" userId="e080e1b6-eead-4614-8042-c61176d0ed28" providerId="ADAL" clId="{DFCF8691-F23A-4CCB-97CD-AD079A89B69C}" dt="2023-06-27T13:35:26.568" v="3181" actId="14100"/>
          <ac:picMkLst>
            <pc:docMk/>
            <pc:sldMk cId="3073809784" sldId="278"/>
            <ac:picMk id="33" creationId="{A05AD481-EFBC-4528-811B-F5161A6B2F7E}"/>
          </ac:picMkLst>
        </pc:picChg>
        <pc:picChg chg="add del mod">
          <ac:chgData name="Stephane KLEIN" userId="e080e1b6-eead-4614-8042-c61176d0ed28" providerId="ADAL" clId="{DFCF8691-F23A-4CCB-97CD-AD079A89B69C}" dt="2023-06-27T13:25:57.779" v="3037"/>
          <ac:picMkLst>
            <pc:docMk/>
            <pc:sldMk cId="3073809784" sldId="278"/>
            <ac:picMk id="34" creationId="{64D5F4CE-6DAD-4D51-BECD-50E689EF8C21}"/>
          </ac:picMkLst>
        </pc:picChg>
        <pc:picChg chg="add mod ord">
          <ac:chgData name="Stephane KLEIN" userId="e080e1b6-eead-4614-8042-c61176d0ed28" providerId="ADAL" clId="{DFCF8691-F23A-4CCB-97CD-AD079A89B69C}" dt="2023-06-30T13:47:58.454" v="4037" actId="1076"/>
          <ac:picMkLst>
            <pc:docMk/>
            <pc:sldMk cId="3073809784" sldId="278"/>
            <ac:picMk id="35" creationId="{473C53C2-5499-43BE-A2C3-FEB3BE6BE956}"/>
          </ac:picMkLst>
        </pc:picChg>
      </pc:sldChg>
      <pc:sldChg chg="addSp delSp modSp mod modNotesTx">
        <pc:chgData name="Stephane KLEIN" userId="e080e1b6-eead-4614-8042-c61176d0ed28" providerId="ADAL" clId="{DFCF8691-F23A-4CCB-97CD-AD079A89B69C}" dt="2023-06-27T13:43:15.285" v="3417" actId="14100"/>
        <pc:sldMkLst>
          <pc:docMk/>
          <pc:sldMk cId="3846849406" sldId="283"/>
        </pc:sldMkLst>
        <pc:spChg chg="mod">
          <ac:chgData name="Stephane KLEIN" userId="e080e1b6-eead-4614-8042-c61176d0ed28" providerId="ADAL" clId="{DFCF8691-F23A-4CCB-97CD-AD079A89B69C}" dt="2023-06-20T09:39:43.123" v="1" actId="14100"/>
          <ac:spMkLst>
            <pc:docMk/>
            <pc:sldMk cId="3846849406" sldId="283"/>
            <ac:spMk id="4" creationId="{D3E57217-E7C2-961D-7089-C5CFC5B81847}"/>
          </ac:spMkLst>
        </pc:spChg>
        <pc:spChg chg="add del mod">
          <ac:chgData name="Stephane KLEIN" userId="e080e1b6-eead-4614-8042-c61176d0ed28" providerId="ADAL" clId="{DFCF8691-F23A-4CCB-97CD-AD079A89B69C}" dt="2023-06-20T09:40:31.312" v="5"/>
          <ac:spMkLst>
            <pc:docMk/>
            <pc:sldMk cId="3846849406" sldId="283"/>
            <ac:spMk id="6" creationId="{3CB76EC6-CE47-493E-98F5-250EC7C3C532}"/>
          </ac:spMkLst>
        </pc:spChg>
        <pc:spChg chg="add del mod">
          <ac:chgData name="Stephane KLEIN" userId="e080e1b6-eead-4614-8042-c61176d0ed28" providerId="ADAL" clId="{DFCF8691-F23A-4CCB-97CD-AD079A89B69C}" dt="2023-06-20T09:40:31.312" v="5"/>
          <ac:spMkLst>
            <pc:docMk/>
            <pc:sldMk cId="3846849406" sldId="283"/>
            <ac:spMk id="7" creationId="{21526BD3-210A-484F-B6ED-13267981A9AB}"/>
          </ac:spMkLst>
        </pc:spChg>
        <pc:spChg chg="add del mod">
          <ac:chgData name="Stephane KLEIN" userId="e080e1b6-eead-4614-8042-c61176d0ed28" providerId="ADAL" clId="{DFCF8691-F23A-4CCB-97CD-AD079A89B69C}" dt="2023-06-20T09:40:31.312" v="5"/>
          <ac:spMkLst>
            <pc:docMk/>
            <pc:sldMk cId="3846849406" sldId="283"/>
            <ac:spMk id="8" creationId="{6B77B22A-A6B7-4BB6-A735-C01AE4933FF7}"/>
          </ac:spMkLst>
        </pc:spChg>
        <pc:spChg chg="mod">
          <ac:chgData name="Stephane KLEIN" userId="e080e1b6-eead-4614-8042-c61176d0ed28" providerId="ADAL" clId="{DFCF8691-F23A-4CCB-97CD-AD079A89B69C}" dt="2023-06-20T09:42:11.288" v="20" actId="1076"/>
          <ac:spMkLst>
            <pc:docMk/>
            <pc:sldMk cId="3846849406" sldId="283"/>
            <ac:spMk id="9" creationId="{0CFCCF07-9D85-A571-AED7-15147D519866}"/>
          </ac:spMkLst>
        </pc:spChg>
        <pc:spChg chg="add mod">
          <ac:chgData name="Stephane KLEIN" userId="e080e1b6-eead-4614-8042-c61176d0ed28" providerId="ADAL" clId="{DFCF8691-F23A-4CCB-97CD-AD079A89B69C}" dt="2023-06-27T13:43:15.285" v="3417" actId="14100"/>
          <ac:spMkLst>
            <pc:docMk/>
            <pc:sldMk cId="3846849406" sldId="283"/>
            <ac:spMk id="10" creationId="{30D4DBD1-26BA-4390-A5DC-92AACAE80D7D}"/>
          </ac:spMkLst>
        </pc:spChg>
        <pc:spChg chg="add mod">
          <ac:chgData name="Stephane KLEIN" userId="e080e1b6-eead-4614-8042-c61176d0ed28" providerId="ADAL" clId="{DFCF8691-F23A-4CCB-97CD-AD079A89B69C}" dt="2023-06-27T13:43:15.285" v="3417" actId="14100"/>
          <ac:spMkLst>
            <pc:docMk/>
            <pc:sldMk cId="3846849406" sldId="283"/>
            <ac:spMk id="12" creationId="{96168972-A00A-4048-B53D-B5F215F43899}"/>
          </ac:spMkLst>
        </pc:spChg>
        <pc:picChg chg="del">
          <ac:chgData name="Stephane KLEIN" userId="e080e1b6-eead-4614-8042-c61176d0ed28" providerId="ADAL" clId="{DFCF8691-F23A-4CCB-97CD-AD079A89B69C}" dt="2023-06-20T09:39:46.079" v="2" actId="478"/>
          <ac:picMkLst>
            <pc:docMk/>
            <pc:sldMk cId="3846849406" sldId="283"/>
            <ac:picMk id="11" creationId="{87AE55FE-BE8B-7791-02C1-08E5B28A6D18}"/>
          </ac:picMkLst>
        </pc:picChg>
      </pc:sldChg>
      <pc:sldChg chg="addSp delSp modSp mod delAnim modAnim">
        <pc:chgData name="Stephane KLEIN" userId="e080e1b6-eead-4614-8042-c61176d0ed28" providerId="ADAL" clId="{DFCF8691-F23A-4CCB-97CD-AD079A89B69C}" dt="2023-06-30T13:25:15.038" v="4036"/>
        <pc:sldMkLst>
          <pc:docMk/>
          <pc:sldMk cId="2261214799" sldId="284"/>
        </pc:sldMkLst>
        <pc:spChg chg="mod">
          <ac:chgData name="Stephane KLEIN" userId="e080e1b6-eead-4614-8042-c61176d0ed28" providerId="ADAL" clId="{DFCF8691-F23A-4CCB-97CD-AD079A89B69C}" dt="2023-06-27T13:40:35.879" v="3415" actId="948"/>
          <ac:spMkLst>
            <pc:docMk/>
            <pc:sldMk cId="2261214799" sldId="284"/>
            <ac:spMk id="2" creationId="{57C900D3-FE81-662F-0F33-9C4A73A300D4}"/>
          </ac:spMkLst>
        </pc:spChg>
        <pc:picChg chg="add del mod">
          <ac:chgData name="Stephane KLEIN" userId="e080e1b6-eead-4614-8042-c61176d0ed28" providerId="ADAL" clId="{DFCF8691-F23A-4CCB-97CD-AD079A89B69C}" dt="2023-06-27T12:42:13.174" v="2677" actId="21"/>
          <ac:picMkLst>
            <pc:docMk/>
            <pc:sldMk cId="2261214799" sldId="284"/>
            <ac:picMk id="3" creationId="{271FF215-04DE-4EB1-98EF-ED1BEADAFA3A}"/>
          </ac:picMkLst>
        </pc:picChg>
        <pc:picChg chg="add mod ord">
          <ac:chgData name="Stephane KLEIN" userId="e080e1b6-eead-4614-8042-c61176d0ed28" providerId="ADAL" clId="{DFCF8691-F23A-4CCB-97CD-AD079A89B69C}" dt="2023-06-30T13:24:55.330" v="4035" actId="167"/>
          <ac:picMkLst>
            <pc:docMk/>
            <pc:sldMk cId="2261214799" sldId="284"/>
            <ac:picMk id="4" creationId="{71DE354E-6DBF-4239-BC45-9DA9838CFE97}"/>
          </ac:picMkLst>
        </pc:picChg>
      </pc:sldChg>
      <pc:sldChg chg="modSp mod">
        <pc:chgData name="Stephane KLEIN" userId="e080e1b6-eead-4614-8042-c61176d0ed28" providerId="ADAL" clId="{DFCF8691-F23A-4CCB-97CD-AD079A89B69C}" dt="2023-06-27T13:37:04.227" v="3240" actId="14100"/>
        <pc:sldMkLst>
          <pc:docMk/>
          <pc:sldMk cId="2911926704" sldId="285"/>
        </pc:sldMkLst>
        <pc:spChg chg="mod">
          <ac:chgData name="Stephane KLEIN" userId="e080e1b6-eead-4614-8042-c61176d0ed28" providerId="ADAL" clId="{DFCF8691-F23A-4CCB-97CD-AD079A89B69C}" dt="2023-06-27T13:37:04.227" v="3240" actId="14100"/>
          <ac:spMkLst>
            <pc:docMk/>
            <pc:sldMk cId="2911926704" sldId="285"/>
            <ac:spMk id="6" creationId="{5C52538C-8115-7E8C-FE3B-D76EDED48E71}"/>
          </ac:spMkLst>
        </pc:spChg>
      </pc:sldChg>
      <pc:sldChg chg="modSp mod">
        <pc:chgData name="Stephane KLEIN" userId="e080e1b6-eead-4614-8042-c61176d0ed28" providerId="ADAL" clId="{DFCF8691-F23A-4CCB-97CD-AD079A89B69C}" dt="2023-06-27T13:39:15.098" v="3389" actId="1038"/>
        <pc:sldMkLst>
          <pc:docMk/>
          <pc:sldMk cId="181929093" sldId="286"/>
        </pc:sldMkLst>
        <pc:spChg chg="mod">
          <ac:chgData name="Stephane KLEIN" userId="e080e1b6-eead-4614-8042-c61176d0ed28" providerId="ADAL" clId="{DFCF8691-F23A-4CCB-97CD-AD079A89B69C}" dt="2023-06-27T13:37:44.236" v="3247" actId="1076"/>
          <ac:spMkLst>
            <pc:docMk/>
            <pc:sldMk cId="181929093" sldId="286"/>
            <ac:spMk id="4" creationId="{DDD3FF79-3FF0-9835-5F07-84BB443C8568}"/>
          </ac:spMkLst>
        </pc:spChg>
        <pc:spChg chg="mod">
          <ac:chgData name="Stephane KLEIN" userId="e080e1b6-eead-4614-8042-c61176d0ed28" providerId="ADAL" clId="{DFCF8691-F23A-4CCB-97CD-AD079A89B69C}" dt="2023-06-27T13:38:50.646" v="3318" actId="1037"/>
          <ac:spMkLst>
            <pc:docMk/>
            <pc:sldMk cId="181929093" sldId="286"/>
            <ac:spMk id="5" creationId="{865F681D-2FCE-E95C-03D8-4E81C7820C0E}"/>
          </ac:spMkLst>
        </pc:spChg>
        <pc:spChg chg="mod">
          <ac:chgData name="Stephane KLEIN" userId="e080e1b6-eead-4614-8042-c61176d0ed28" providerId="ADAL" clId="{DFCF8691-F23A-4CCB-97CD-AD079A89B69C}" dt="2023-06-27T13:39:15.098" v="3389" actId="1038"/>
          <ac:spMkLst>
            <pc:docMk/>
            <pc:sldMk cId="181929093" sldId="286"/>
            <ac:spMk id="7" creationId="{028F3B93-F6FE-8F50-7584-E0D9DF1FD492}"/>
          </ac:spMkLst>
        </pc:spChg>
        <pc:spChg chg="mod">
          <ac:chgData name="Stephane KLEIN" userId="e080e1b6-eead-4614-8042-c61176d0ed28" providerId="ADAL" clId="{DFCF8691-F23A-4CCB-97CD-AD079A89B69C}" dt="2023-06-27T13:39:04.232" v="3349" actId="14100"/>
          <ac:spMkLst>
            <pc:docMk/>
            <pc:sldMk cId="181929093" sldId="286"/>
            <ac:spMk id="9" creationId="{31DCBA8B-8F8A-8798-45D3-F1A15E4516F1}"/>
          </ac:spMkLst>
        </pc:spChg>
        <pc:spChg chg="mod">
          <ac:chgData name="Stephane KLEIN" userId="e080e1b6-eead-4614-8042-c61176d0ed28" providerId="ADAL" clId="{DFCF8691-F23A-4CCB-97CD-AD079A89B69C}" dt="2023-06-27T13:38:50.646" v="3318" actId="1037"/>
          <ac:spMkLst>
            <pc:docMk/>
            <pc:sldMk cId="181929093" sldId="286"/>
            <ac:spMk id="10" creationId="{360F62F3-4F12-52D9-50CF-C65EA25839B1}"/>
          </ac:spMkLst>
        </pc:spChg>
        <pc:spChg chg="mod">
          <ac:chgData name="Stephane KLEIN" userId="e080e1b6-eead-4614-8042-c61176d0ed28" providerId="ADAL" clId="{DFCF8691-F23A-4CCB-97CD-AD079A89B69C}" dt="2023-06-27T13:39:15.098" v="3389" actId="1038"/>
          <ac:spMkLst>
            <pc:docMk/>
            <pc:sldMk cId="181929093" sldId="286"/>
            <ac:spMk id="11" creationId="{9CACC57C-DC30-9F87-E2B6-682A2186526A}"/>
          </ac:spMkLst>
        </pc:spChg>
      </pc:sldChg>
      <pc:sldChg chg="del">
        <pc:chgData name="Stephane KLEIN" userId="e080e1b6-eead-4614-8042-c61176d0ed28" providerId="ADAL" clId="{DFCF8691-F23A-4CCB-97CD-AD079A89B69C}" dt="2023-06-27T14:18:28.025" v="3974" actId="2696"/>
        <pc:sldMkLst>
          <pc:docMk/>
          <pc:sldMk cId="2313315561" sldId="287"/>
        </pc:sldMkLst>
      </pc:sldChg>
      <pc:sldChg chg="del">
        <pc:chgData name="Stephane KLEIN" userId="e080e1b6-eead-4614-8042-c61176d0ed28" providerId="ADAL" clId="{DFCF8691-F23A-4CCB-97CD-AD079A89B69C}" dt="2023-06-27T14:18:28.025" v="3974" actId="2696"/>
        <pc:sldMkLst>
          <pc:docMk/>
          <pc:sldMk cId="1644475720" sldId="288"/>
        </pc:sldMkLst>
      </pc:sldChg>
      <pc:sldChg chg="del">
        <pc:chgData name="Stephane KLEIN" userId="e080e1b6-eead-4614-8042-c61176d0ed28" providerId="ADAL" clId="{DFCF8691-F23A-4CCB-97CD-AD079A89B69C}" dt="2023-06-27T14:18:28.025" v="3974" actId="2696"/>
        <pc:sldMkLst>
          <pc:docMk/>
          <pc:sldMk cId="201638379" sldId="289"/>
        </pc:sldMkLst>
      </pc:sldChg>
      <pc:sldChg chg="del">
        <pc:chgData name="Stephane KLEIN" userId="e080e1b6-eead-4614-8042-c61176d0ed28" providerId="ADAL" clId="{DFCF8691-F23A-4CCB-97CD-AD079A89B69C}" dt="2023-06-27T14:18:28.025" v="3974" actId="2696"/>
        <pc:sldMkLst>
          <pc:docMk/>
          <pc:sldMk cId="639925448" sldId="290"/>
        </pc:sldMkLst>
      </pc:sldChg>
      <pc:sldChg chg="del">
        <pc:chgData name="Stephane KLEIN" userId="e080e1b6-eead-4614-8042-c61176d0ed28" providerId="ADAL" clId="{DFCF8691-F23A-4CCB-97CD-AD079A89B69C}" dt="2023-06-27T14:18:28.025" v="3974" actId="2696"/>
        <pc:sldMkLst>
          <pc:docMk/>
          <pc:sldMk cId="3418455611" sldId="291"/>
        </pc:sldMkLst>
      </pc:sldChg>
      <pc:sldChg chg="modSp del mod">
        <pc:chgData name="Stephane KLEIN" userId="e080e1b6-eead-4614-8042-c61176d0ed28" providerId="ADAL" clId="{DFCF8691-F23A-4CCB-97CD-AD079A89B69C}" dt="2023-06-27T14:18:28.025" v="3974" actId="2696"/>
        <pc:sldMkLst>
          <pc:docMk/>
          <pc:sldMk cId="50514870" sldId="292"/>
        </pc:sldMkLst>
        <pc:grpChg chg="mod">
          <ac:chgData name="Stephane KLEIN" userId="e080e1b6-eead-4614-8042-c61176d0ed28" providerId="ADAL" clId="{DFCF8691-F23A-4CCB-97CD-AD079A89B69C}" dt="2023-06-27T13:34:07.940" v="3168" actId="1076"/>
          <ac:grpSpMkLst>
            <pc:docMk/>
            <pc:sldMk cId="50514870" sldId="292"/>
            <ac:grpSpMk id="2478" creationId="{9FD5F302-EBB6-E0EE-8391-A5AB9BE0FA21}"/>
          </ac:grpSpMkLst>
        </pc:grpChg>
      </pc:sldChg>
      <pc:sldChg chg="del">
        <pc:chgData name="Stephane KLEIN" userId="e080e1b6-eead-4614-8042-c61176d0ed28" providerId="ADAL" clId="{DFCF8691-F23A-4CCB-97CD-AD079A89B69C}" dt="2023-06-27T14:18:28.025" v="3974" actId="2696"/>
        <pc:sldMkLst>
          <pc:docMk/>
          <pc:sldMk cId="537699894" sldId="293"/>
        </pc:sldMkLst>
      </pc:sldChg>
      <pc:sldChg chg="del">
        <pc:chgData name="Stephane KLEIN" userId="e080e1b6-eead-4614-8042-c61176d0ed28" providerId="ADAL" clId="{DFCF8691-F23A-4CCB-97CD-AD079A89B69C}" dt="2023-06-27T14:18:28.025" v="3974" actId="2696"/>
        <pc:sldMkLst>
          <pc:docMk/>
          <pc:sldMk cId="1364993419" sldId="294"/>
        </pc:sldMkLst>
      </pc:sldChg>
      <pc:sldChg chg="del">
        <pc:chgData name="Stephane KLEIN" userId="e080e1b6-eead-4614-8042-c61176d0ed28" providerId="ADAL" clId="{DFCF8691-F23A-4CCB-97CD-AD079A89B69C}" dt="2023-06-27T14:18:28.025" v="3974" actId="2696"/>
        <pc:sldMkLst>
          <pc:docMk/>
          <pc:sldMk cId="2970068485" sldId="295"/>
        </pc:sldMkLst>
      </pc:sldChg>
      <pc:sldChg chg="del">
        <pc:chgData name="Stephane KLEIN" userId="e080e1b6-eead-4614-8042-c61176d0ed28" providerId="ADAL" clId="{DFCF8691-F23A-4CCB-97CD-AD079A89B69C}" dt="2023-06-27T14:18:28.025" v="3974" actId="2696"/>
        <pc:sldMkLst>
          <pc:docMk/>
          <pc:sldMk cId="417751017" sldId="296"/>
        </pc:sldMkLst>
      </pc:sldChg>
      <pc:sldChg chg="del">
        <pc:chgData name="Stephane KLEIN" userId="e080e1b6-eead-4614-8042-c61176d0ed28" providerId="ADAL" clId="{DFCF8691-F23A-4CCB-97CD-AD079A89B69C}" dt="2023-06-27T14:18:28.025" v="3974" actId="2696"/>
        <pc:sldMkLst>
          <pc:docMk/>
          <pc:sldMk cId="3874712689" sldId="297"/>
        </pc:sldMkLst>
      </pc:sldChg>
      <pc:sldChg chg="delSp modSp del mod ord">
        <pc:chgData name="Stephane KLEIN" userId="e080e1b6-eead-4614-8042-c61176d0ed28" providerId="ADAL" clId="{DFCF8691-F23A-4CCB-97CD-AD079A89B69C}" dt="2023-06-27T14:04:32.069" v="3729" actId="47"/>
        <pc:sldMkLst>
          <pc:docMk/>
          <pc:sldMk cId="1242169773" sldId="298"/>
        </pc:sldMkLst>
        <pc:spChg chg="mod">
          <ac:chgData name="Stephane KLEIN" userId="e080e1b6-eead-4614-8042-c61176d0ed28" providerId="ADAL" clId="{DFCF8691-F23A-4CCB-97CD-AD079A89B69C}" dt="2023-06-27T11:15:12.976" v="2385" actId="1076"/>
          <ac:spMkLst>
            <pc:docMk/>
            <pc:sldMk cId="1242169773" sldId="298"/>
            <ac:spMk id="2" creationId="{3FC7CC59-27A2-BD2D-574C-33E1366B8CB2}"/>
          </ac:spMkLst>
        </pc:spChg>
        <pc:spChg chg="mod">
          <ac:chgData name="Stephane KLEIN" userId="e080e1b6-eead-4614-8042-c61176d0ed28" providerId="ADAL" clId="{DFCF8691-F23A-4CCB-97CD-AD079A89B69C}" dt="2023-06-27T11:15:01.852" v="2383" actId="27803"/>
          <ac:spMkLst>
            <pc:docMk/>
            <pc:sldMk cId="1242169773" sldId="298"/>
            <ac:spMk id="24" creationId="{2F05FA7D-5683-CC94-F07A-479772F25846}"/>
          </ac:spMkLst>
        </pc:spChg>
        <pc:spChg chg="mod">
          <ac:chgData name="Stephane KLEIN" userId="e080e1b6-eead-4614-8042-c61176d0ed28" providerId="ADAL" clId="{DFCF8691-F23A-4CCB-97CD-AD079A89B69C}" dt="2023-06-27T11:15:01.852" v="2383" actId="27803"/>
          <ac:spMkLst>
            <pc:docMk/>
            <pc:sldMk cId="1242169773" sldId="298"/>
            <ac:spMk id="25" creationId="{2C4BEF98-170C-2DA4-327F-88BD2FF41DC6}"/>
          </ac:spMkLst>
        </pc:spChg>
        <pc:spChg chg="mod">
          <ac:chgData name="Stephane KLEIN" userId="e080e1b6-eead-4614-8042-c61176d0ed28" providerId="ADAL" clId="{DFCF8691-F23A-4CCB-97CD-AD079A89B69C}" dt="2023-06-27T11:15:01.852" v="2383" actId="27803"/>
          <ac:spMkLst>
            <pc:docMk/>
            <pc:sldMk cId="1242169773" sldId="298"/>
            <ac:spMk id="28" creationId="{20F58DBE-B52A-3104-49BC-0666860EBB1C}"/>
          </ac:spMkLst>
        </pc:spChg>
        <pc:grpChg chg="mod">
          <ac:chgData name="Stephane KLEIN" userId="e080e1b6-eead-4614-8042-c61176d0ed28" providerId="ADAL" clId="{DFCF8691-F23A-4CCB-97CD-AD079A89B69C}" dt="2023-06-27T11:15:01.852" v="2383" actId="27803"/>
          <ac:grpSpMkLst>
            <pc:docMk/>
            <pc:sldMk cId="1242169773" sldId="298"/>
            <ac:grpSpMk id="55" creationId="{FDDC4282-2E85-9B2F-232D-075566DA69B9}"/>
          </ac:grpSpMkLst>
        </pc:grpChg>
        <pc:picChg chg="mod">
          <ac:chgData name="Stephane KLEIN" userId="e080e1b6-eead-4614-8042-c61176d0ed28" providerId="ADAL" clId="{DFCF8691-F23A-4CCB-97CD-AD079A89B69C}" dt="2023-06-27T11:15:01.852" v="2383" actId="27803"/>
          <ac:picMkLst>
            <pc:docMk/>
            <pc:sldMk cId="1242169773" sldId="298"/>
            <ac:picMk id="26" creationId="{454500B5-2C90-9C31-FC16-27E57170C131}"/>
          </ac:picMkLst>
        </pc:picChg>
        <pc:picChg chg="mod">
          <ac:chgData name="Stephane KLEIN" userId="e080e1b6-eead-4614-8042-c61176d0ed28" providerId="ADAL" clId="{DFCF8691-F23A-4CCB-97CD-AD079A89B69C}" dt="2023-06-27T11:15:01.852" v="2383" actId="27803"/>
          <ac:picMkLst>
            <pc:docMk/>
            <pc:sldMk cId="1242169773" sldId="298"/>
            <ac:picMk id="27" creationId="{E9B62A0D-E577-F8E7-D27C-84050E2B2342}"/>
          </ac:picMkLst>
        </pc:picChg>
        <pc:picChg chg="del">
          <ac:chgData name="Stephane KLEIN" userId="e080e1b6-eead-4614-8042-c61176d0ed28" providerId="ADAL" clId="{DFCF8691-F23A-4CCB-97CD-AD079A89B69C}" dt="2023-06-27T11:15:01.852" v="2383" actId="27803"/>
          <ac:picMkLst>
            <pc:docMk/>
            <pc:sldMk cId="1242169773" sldId="298"/>
            <ac:picMk id="29" creationId="{3FC7CC59-27A2-BD2D-574C-33E1366B8CB2}"/>
          </ac:picMkLst>
        </pc:picChg>
      </pc:sldChg>
      <pc:sldChg chg="addSp delSp modSp del mod ord modNotesTx">
        <pc:chgData name="Stephane KLEIN" userId="e080e1b6-eead-4614-8042-c61176d0ed28" providerId="ADAL" clId="{DFCF8691-F23A-4CCB-97CD-AD079A89B69C}" dt="2023-06-27T14:04:32.069" v="3729" actId="47"/>
        <pc:sldMkLst>
          <pc:docMk/>
          <pc:sldMk cId="2375033941" sldId="299"/>
        </pc:sldMkLst>
        <pc:spChg chg="del">
          <ac:chgData name="Stephane KLEIN" userId="e080e1b6-eead-4614-8042-c61176d0ed28" providerId="ADAL" clId="{DFCF8691-F23A-4CCB-97CD-AD079A89B69C}" dt="2023-06-22T07:10:59.730" v="988" actId="478"/>
          <ac:spMkLst>
            <pc:docMk/>
            <pc:sldMk cId="2375033941" sldId="299"/>
            <ac:spMk id="4" creationId="{D3E57217-E7C2-961D-7089-C5CFC5B81847}"/>
          </ac:spMkLst>
        </pc:spChg>
        <pc:spChg chg="mod">
          <ac:chgData name="Stephane KLEIN" userId="e080e1b6-eead-4614-8042-c61176d0ed28" providerId="ADAL" clId="{DFCF8691-F23A-4CCB-97CD-AD079A89B69C}" dt="2023-06-22T07:12:48.708" v="993" actId="164"/>
          <ac:spMkLst>
            <pc:docMk/>
            <pc:sldMk cId="2375033941" sldId="299"/>
            <ac:spMk id="8" creationId="{C4077585-4107-3FB5-F69E-699CCD29F0B4}"/>
          </ac:spMkLst>
        </pc:spChg>
        <pc:spChg chg="mod">
          <ac:chgData name="Stephane KLEIN" userId="e080e1b6-eead-4614-8042-c61176d0ed28" providerId="ADAL" clId="{DFCF8691-F23A-4CCB-97CD-AD079A89B69C}" dt="2023-06-22T07:12:48.708" v="993" actId="164"/>
          <ac:spMkLst>
            <pc:docMk/>
            <pc:sldMk cId="2375033941" sldId="299"/>
            <ac:spMk id="9" creationId="{C703E99D-E2EC-2D94-E536-058C1AB54032}"/>
          </ac:spMkLst>
        </pc:spChg>
        <pc:spChg chg="mod">
          <ac:chgData name="Stephane KLEIN" userId="e080e1b6-eead-4614-8042-c61176d0ed28" providerId="ADAL" clId="{DFCF8691-F23A-4CCB-97CD-AD079A89B69C}" dt="2023-06-22T07:12:48.708" v="993" actId="164"/>
          <ac:spMkLst>
            <pc:docMk/>
            <pc:sldMk cId="2375033941" sldId="299"/>
            <ac:spMk id="10" creationId="{065957DF-962E-EE1C-E8AD-836D231A87E4}"/>
          </ac:spMkLst>
        </pc:spChg>
        <pc:spChg chg="mod">
          <ac:chgData name="Stephane KLEIN" userId="e080e1b6-eead-4614-8042-c61176d0ed28" providerId="ADAL" clId="{DFCF8691-F23A-4CCB-97CD-AD079A89B69C}" dt="2023-06-22T07:12:48.708" v="993" actId="164"/>
          <ac:spMkLst>
            <pc:docMk/>
            <pc:sldMk cId="2375033941" sldId="299"/>
            <ac:spMk id="11" creationId="{F14B3043-EC9C-03A1-3ED6-A9055BE8BE6B}"/>
          </ac:spMkLst>
        </pc:spChg>
        <pc:spChg chg="add del mod">
          <ac:chgData name="Stephane KLEIN" userId="e080e1b6-eead-4614-8042-c61176d0ed28" providerId="ADAL" clId="{DFCF8691-F23A-4CCB-97CD-AD079A89B69C}" dt="2023-06-22T06:57:23.147" v="934" actId="21"/>
          <ac:spMkLst>
            <pc:docMk/>
            <pc:sldMk cId="2375033941" sldId="299"/>
            <ac:spMk id="25" creationId="{BE10DF4D-8312-4D83-B63B-C0B6E85608DC}"/>
          </ac:spMkLst>
        </pc:spChg>
        <pc:spChg chg="add del mod">
          <ac:chgData name="Stephane KLEIN" userId="e080e1b6-eead-4614-8042-c61176d0ed28" providerId="ADAL" clId="{DFCF8691-F23A-4CCB-97CD-AD079A89B69C}" dt="2023-06-22T06:57:26.362" v="936"/>
          <ac:spMkLst>
            <pc:docMk/>
            <pc:sldMk cId="2375033941" sldId="299"/>
            <ac:spMk id="26" creationId="{99122160-4682-4310-BA1B-F309B821E494}"/>
          </ac:spMkLst>
        </pc:spChg>
        <pc:spChg chg="mod">
          <ac:chgData name="Stephane KLEIN" userId="e080e1b6-eead-4614-8042-c61176d0ed28" providerId="ADAL" clId="{DFCF8691-F23A-4CCB-97CD-AD079A89B69C}" dt="2023-06-22T07:13:08.375" v="1017" actId="20577"/>
          <ac:spMkLst>
            <pc:docMk/>
            <pc:sldMk cId="2375033941" sldId="299"/>
            <ac:spMk id="31" creationId="{A36FCFBF-6D90-B66B-03D7-2A8162E0AFCD}"/>
          </ac:spMkLst>
        </pc:spChg>
        <pc:spChg chg="add del">
          <ac:chgData name="Stephane KLEIN" userId="e080e1b6-eead-4614-8042-c61176d0ed28" providerId="ADAL" clId="{DFCF8691-F23A-4CCB-97CD-AD079A89B69C}" dt="2023-06-22T07:05:45.794" v="982" actId="478"/>
          <ac:spMkLst>
            <pc:docMk/>
            <pc:sldMk cId="2375033941" sldId="299"/>
            <ac:spMk id="37" creationId="{4BA067BD-D23A-4803-AA23-7C5DF8CAA3DB}"/>
          </ac:spMkLst>
        </pc:spChg>
        <pc:spChg chg="add del">
          <ac:chgData name="Stephane KLEIN" userId="e080e1b6-eead-4614-8042-c61176d0ed28" providerId="ADAL" clId="{DFCF8691-F23A-4CCB-97CD-AD079A89B69C}" dt="2023-06-22T07:05:33.320" v="979" actId="22"/>
          <ac:spMkLst>
            <pc:docMk/>
            <pc:sldMk cId="2375033941" sldId="299"/>
            <ac:spMk id="38" creationId="{1A8ABC4B-3C32-45B0-95D2-15A51E3A88FA}"/>
          </ac:spMkLst>
        </pc:spChg>
        <pc:spChg chg="add mod">
          <ac:chgData name="Stephane KLEIN" userId="e080e1b6-eead-4614-8042-c61176d0ed28" providerId="ADAL" clId="{DFCF8691-F23A-4CCB-97CD-AD079A89B69C}" dt="2023-06-22T07:11:00.888" v="989"/>
          <ac:spMkLst>
            <pc:docMk/>
            <pc:sldMk cId="2375033941" sldId="299"/>
            <ac:spMk id="39" creationId="{865F2D45-2A21-42A8-96E4-98B84C9C6355}"/>
          </ac:spMkLst>
        </pc:spChg>
        <pc:grpChg chg="mod">
          <ac:chgData name="Stephane KLEIN" userId="e080e1b6-eead-4614-8042-c61176d0ed28" providerId="ADAL" clId="{DFCF8691-F23A-4CCB-97CD-AD079A89B69C}" dt="2023-06-22T07:12:48.708" v="993" actId="164"/>
          <ac:grpSpMkLst>
            <pc:docMk/>
            <pc:sldMk cId="2375033941" sldId="299"/>
            <ac:grpSpMk id="12" creationId="{E058C328-8BD3-2A0E-2E31-5E1270F2D2F5}"/>
          </ac:grpSpMkLst>
        </pc:grpChg>
        <pc:grpChg chg="mod">
          <ac:chgData name="Stephane KLEIN" userId="e080e1b6-eead-4614-8042-c61176d0ed28" providerId="ADAL" clId="{DFCF8691-F23A-4CCB-97CD-AD079A89B69C}" dt="2023-06-22T07:12:48.708" v="993" actId="164"/>
          <ac:grpSpMkLst>
            <pc:docMk/>
            <pc:sldMk cId="2375033941" sldId="299"/>
            <ac:grpSpMk id="15" creationId="{8D134C0F-A0CC-8AEB-65BB-3A6598FFEC60}"/>
          </ac:grpSpMkLst>
        </pc:grpChg>
        <pc:grpChg chg="mod">
          <ac:chgData name="Stephane KLEIN" userId="e080e1b6-eead-4614-8042-c61176d0ed28" providerId="ADAL" clId="{DFCF8691-F23A-4CCB-97CD-AD079A89B69C}" dt="2023-06-22T07:12:48.708" v="993" actId="164"/>
          <ac:grpSpMkLst>
            <pc:docMk/>
            <pc:sldMk cId="2375033941" sldId="299"/>
            <ac:grpSpMk id="18" creationId="{17F8B28D-C762-6533-32AC-1A3FF76EF02C}"/>
          </ac:grpSpMkLst>
        </pc:grpChg>
        <pc:grpChg chg="mod">
          <ac:chgData name="Stephane KLEIN" userId="e080e1b6-eead-4614-8042-c61176d0ed28" providerId="ADAL" clId="{DFCF8691-F23A-4CCB-97CD-AD079A89B69C}" dt="2023-06-22T07:12:48.708" v="993" actId="164"/>
          <ac:grpSpMkLst>
            <pc:docMk/>
            <pc:sldMk cId="2375033941" sldId="299"/>
            <ac:grpSpMk id="21" creationId="{60711E8C-FEDD-25BD-C63D-D2290457B319}"/>
          </ac:grpSpMkLst>
        </pc:grpChg>
        <pc:grpChg chg="add del mod">
          <ac:chgData name="Stephane KLEIN" userId="e080e1b6-eead-4614-8042-c61176d0ed28" providerId="ADAL" clId="{DFCF8691-F23A-4CCB-97CD-AD079A89B69C}" dt="2023-06-27T13:22:29.929" v="2954" actId="21"/>
          <ac:grpSpMkLst>
            <pc:docMk/>
            <pc:sldMk cId="2375033941" sldId="299"/>
            <ac:grpSpMk id="29" creationId="{3FC4B923-7E8D-459D-A9AF-F65CD7530DD3}"/>
          </ac:grpSpMkLst>
        </pc:grpChg>
        <pc:grpChg chg="add mod">
          <ac:chgData name="Stephane KLEIN" userId="e080e1b6-eead-4614-8042-c61176d0ed28" providerId="ADAL" clId="{DFCF8691-F23A-4CCB-97CD-AD079A89B69C}" dt="2023-06-22T07:12:53.617" v="995" actId="1076"/>
          <ac:grpSpMkLst>
            <pc:docMk/>
            <pc:sldMk cId="2375033941" sldId="299"/>
            <ac:grpSpMk id="40" creationId="{4C7DF557-3FC7-4B5B-92ED-40C14202D70E}"/>
          </ac:grpSpMkLst>
        </pc:grpChg>
        <pc:picChg chg="add del mod modCrop">
          <ac:chgData name="Stephane KLEIN" userId="e080e1b6-eead-4614-8042-c61176d0ed28" providerId="ADAL" clId="{DFCF8691-F23A-4CCB-97CD-AD079A89B69C}" dt="2023-06-27T13:23:21.253" v="2966" actId="21"/>
          <ac:picMkLst>
            <pc:docMk/>
            <pc:sldMk cId="2375033941" sldId="299"/>
            <ac:picMk id="4" creationId="{432B7A36-F7F8-4EF0-9ACD-8D3DBDBDCF78}"/>
          </ac:picMkLst>
        </pc:picChg>
        <pc:picChg chg="add del mod">
          <ac:chgData name="Stephane KLEIN" userId="e080e1b6-eead-4614-8042-c61176d0ed28" providerId="ADAL" clId="{DFCF8691-F23A-4CCB-97CD-AD079A89B69C}" dt="2023-06-22T07:00:22.600" v="943" actId="478"/>
          <ac:picMkLst>
            <pc:docMk/>
            <pc:sldMk cId="2375033941" sldId="299"/>
            <ac:picMk id="6" creationId="{AA552F78-640F-4DA4-A9ED-A0C04DA372C8}"/>
          </ac:picMkLst>
        </pc:picChg>
        <pc:picChg chg="add del mod">
          <ac:chgData name="Stephane KLEIN" userId="e080e1b6-eead-4614-8042-c61176d0ed28" providerId="ADAL" clId="{DFCF8691-F23A-4CCB-97CD-AD079A89B69C}" dt="2023-06-27T13:22:29.929" v="2954" actId="21"/>
          <ac:picMkLst>
            <pc:docMk/>
            <pc:sldMk cId="2375033941" sldId="299"/>
            <ac:picMk id="28" creationId="{119AA654-0EAF-4A4C-BA33-661C742F2F2F}"/>
          </ac:picMkLst>
        </pc:picChg>
        <pc:picChg chg="mod">
          <ac:chgData name="Stephane KLEIN" userId="e080e1b6-eead-4614-8042-c61176d0ed28" providerId="ADAL" clId="{DFCF8691-F23A-4CCB-97CD-AD079A89B69C}" dt="2023-06-22T07:00:22.983" v="944"/>
          <ac:picMkLst>
            <pc:docMk/>
            <pc:sldMk cId="2375033941" sldId="299"/>
            <ac:picMk id="30" creationId="{87A4E9C4-50F6-4167-AC1E-3AEBE3672B15}"/>
          </ac:picMkLst>
        </pc:picChg>
        <pc:picChg chg="mod">
          <ac:chgData name="Stephane KLEIN" userId="e080e1b6-eead-4614-8042-c61176d0ed28" providerId="ADAL" clId="{DFCF8691-F23A-4CCB-97CD-AD079A89B69C}" dt="2023-06-22T07:00:22.983" v="944"/>
          <ac:picMkLst>
            <pc:docMk/>
            <pc:sldMk cId="2375033941" sldId="299"/>
            <ac:picMk id="35" creationId="{28926294-B118-4ADD-9D1F-A88D84A79C3A}"/>
          </ac:picMkLst>
        </pc:picChg>
        <pc:picChg chg="mod">
          <ac:chgData name="Stephane KLEIN" userId="e080e1b6-eead-4614-8042-c61176d0ed28" providerId="ADAL" clId="{DFCF8691-F23A-4CCB-97CD-AD079A89B69C}" dt="2023-06-22T07:00:22.983" v="944"/>
          <ac:picMkLst>
            <pc:docMk/>
            <pc:sldMk cId="2375033941" sldId="299"/>
            <ac:picMk id="36" creationId="{2473D93C-20D4-4967-AB50-3A17C6C887AB}"/>
          </ac:picMkLst>
        </pc:picChg>
      </pc:sldChg>
      <pc:sldChg chg="del">
        <pc:chgData name="Stephane KLEIN" userId="e080e1b6-eead-4614-8042-c61176d0ed28" providerId="ADAL" clId="{DFCF8691-F23A-4CCB-97CD-AD079A89B69C}" dt="2023-06-27T14:04:32.069" v="3729" actId="47"/>
        <pc:sldMkLst>
          <pc:docMk/>
          <pc:sldMk cId="2911173057" sldId="300"/>
        </pc:sldMkLst>
      </pc:sldChg>
      <pc:sldChg chg="del">
        <pc:chgData name="Stephane KLEIN" userId="e080e1b6-eead-4614-8042-c61176d0ed28" providerId="ADAL" clId="{DFCF8691-F23A-4CCB-97CD-AD079A89B69C}" dt="2023-06-27T14:04:32.069" v="3729" actId="47"/>
        <pc:sldMkLst>
          <pc:docMk/>
          <pc:sldMk cId="752073366" sldId="301"/>
        </pc:sldMkLst>
      </pc:sldChg>
      <pc:sldChg chg="delSp modSp add mod modNotesTx">
        <pc:chgData name="Stephane KLEIN" userId="e080e1b6-eead-4614-8042-c61176d0ed28" providerId="ADAL" clId="{DFCF8691-F23A-4CCB-97CD-AD079A89B69C}" dt="2023-06-27T10:06:07.701" v="1807" actId="20577"/>
        <pc:sldMkLst>
          <pc:docMk/>
          <pc:sldMk cId="1597468852" sldId="302"/>
        </pc:sldMkLst>
        <pc:spChg chg="mod">
          <ac:chgData name="Stephane KLEIN" userId="e080e1b6-eead-4614-8042-c61176d0ed28" providerId="ADAL" clId="{DFCF8691-F23A-4CCB-97CD-AD079A89B69C}" dt="2023-06-20T09:44:42.247" v="40"/>
          <ac:spMkLst>
            <pc:docMk/>
            <pc:sldMk cId="1597468852" sldId="302"/>
            <ac:spMk id="9" creationId="{0CFCCF07-9D85-A571-AED7-15147D519866}"/>
          </ac:spMkLst>
        </pc:spChg>
        <pc:spChg chg="mod">
          <ac:chgData name="Stephane KLEIN" userId="e080e1b6-eead-4614-8042-c61176d0ed28" providerId="ADAL" clId="{DFCF8691-F23A-4CCB-97CD-AD079A89B69C}" dt="2023-06-22T08:55:30.249" v="1625" actId="20577"/>
          <ac:spMkLst>
            <pc:docMk/>
            <pc:sldMk cId="1597468852" sldId="302"/>
            <ac:spMk id="10" creationId="{30D4DBD1-26BA-4390-A5DC-92AACAE80D7D}"/>
          </ac:spMkLst>
        </pc:spChg>
        <pc:spChg chg="del">
          <ac:chgData name="Stephane KLEIN" userId="e080e1b6-eead-4614-8042-c61176d0ed28" providerId="ADAL" clId="{DFCF8691-F23A-4CCB-97CD-AD079A89B69C}" dt="2023-06-20T09:44:23.038" v="37" actId="478"/>
          <ac:spMkLst>
            <pc:docMk/>
            <pc:sldMk cId="1597468852" sldId="302"/>
            <ac:spMk id="12" creationId="{96168972-A00A-4048-B53D-B5F215F43899}"/>
          </ac:spMkLst>
        </pc:spChg>
      </pc:sldChg>
      <pc:sldChg chg="addSp delSp modSp add del mod modNotesTx">
        <pc:chgData name="Stephane KLEIN" userId="e080e1b6-eead-4614-8042-c61176d0ed28" providerId="ADAL" clId="{DFCF8691-F23A-4CCB-97CD-AD079A89B69C}" dt="2023-06-22T09:01:04.521" v="1636" actId="2696"/>
        <pc:sldMkLst>
          <pc:docMk/>
          <pc:sldMk cId="2853785595" sldId="303"/>
        </pc:sldMkLst>
        <pc:spChg chg="add mod">
          <ac:chgData name="Stephane KLEIN" userId="e080e1b6-eead-4614-8042-c61176d0ed28" providerId="ADAL" clId="{DFCF8691-F23A-4CCB-97CD-AD079A89B69C}" dt="2023-06-21T05:33:04.749" v="81" actId="1076"/>
          <ac:spMkLst>
            <pc:docMk/>
            <pc:sldMk cId="2853785595" sldId="303"/>
            <ac:spMk id="6" creationId="{391AE030-BF16-4A79-B91D-0A2FC87CF690}"/>
          </ac:spMkLst>
        </pc:spChg>
        <pc:spChg chg="add mod">
          <ac:chgData name="Stephane KLEIN" userId="e080e1b6-eead-4614-8042-c61176d0ed28" providerId="ADAL" clId="{DFCF8691-F23A-4CCB-97CD-AD079A89B69C}" dt="2023-06-21T05:33:04.749" v="81" actId="1076"/>
          <ac:spMkLst>
            <pc:docMk/>
            <pc:sldMk cId="2853785595" sldId="303"/>
            <ac:spMk id="7" creationId="{F1D4BC48-655F-44E5-A195-B7C944FE066D}"/>
          </ac:spMkLst>
        </pc:spChg>
        <pc:spChg chg="add mod">
          <ac:chgData name="Stephane KLEIN" userId="e080e1b6-eead-4614-8042-c61176d0ed28" providerId="ADAL" clId="{DFCF8691-F23A-4CCB-97CD-AD079A89B69C}" dt="2023-06-21T05:33:04.749" v="81" actId="1076"/>
          <ac:spMkLst>
            <pc:docMk/>
            <pc:sldMk cId="2853785595" sldId="303"/>
            <ac:spMk id="8" creationId="{82100886-A404-4410-B0E3-60BC00B0472E}"/>
          </ac:spMkLst>
        </pc:spChg>
        <pc:spChg chg="del">
          <ac:chgData name="Stephane KLEIN" userId="e080e1b6-eead-4614-8042-c61176d0ed28" providerId="ADAL" clId="{DFCF8691-F23A-4CCB-97CD-AD079A89B69C}" dt="2023-06-21T05:32:48.644" v="79" actId="478"/>
          <ac:spMkLst>
            <pc:docMk/>
            <pc:sldMk cId="2853785595" sldId="303"/>
            <ac:spMk id="9" creationId="{0CFCCF07-9D85-A571-AED7-15147D519866}"/>
          </ac:spMkLst>
        </pc:spChg>
        <pc:spChg chg="del">
          <ac:chgData name="Stephane KLEIN" userId="e080e1b6-eead-4614-8042-c61176d0ed28" providerId="ADAL" clId="{DFCF8691-F23A-4CCB-97CD-AD079A89B69C}" dt="2023-06-21T05:32:48.644" v="79" actId="478"/>
          <ac:spMkLst>
            <pc:docMk/>
            <pc:sldMk cId="2853785595" sldId="303"/>
            <ac:spMk id="10" creationId="{30D4DBD1-26BA-4390-A5DC-92AACAE80D7D}"/>
          </ac:spMkLst>
        </pc:spChg>
        <pc:spChg chg="add mod">
          <ac:chgData name="Stephane KLEIN" userId="e080e1b6-eead-4614-8042-c61176d0ed28" providerId="ADAL" clId="{DFCF8691-F23A-4CCB-97CD-AD079A89B69C}" dt="2023-06-21T05:33:04.749" v="81" actId="1076"/>
          <ac:spMkLst>
            <pc:docMk/>
            <pc:sldMk cId="2853785595" sldId="303"/>
            <ac:spMk id="11" creationId="{90BF6A31-C493-4741-9E3C-4FBBBE2817A7}"/>
          </ac:spMkLst>
        </pc:spChg>
        <pc:spChg chg="add mod">
          <ac:chgData name="Stephane KLEIN" userId="e080e1b6-eead-4614-8042-c61176d0ed28" providerId="ADAL" clId="{DFCF8691-F23A-4CCB-97CD-AD079A89B69C}" dt="2023-06-21T05:33:04.749" v="81" actId="1076"/>
          <ac:spMkLst>
            <pc:docMk/>
            <pc:sldMk cId="2853785595" sldId="303"/>
            <ac:spMk id="13" creationId="{02E28F0B-9D33-4BA9-BCD8-9E90FC05F8D1}"/>
          </ac:spMkLst>
        </pc:spChg>
        <pc:spChg chg="add mod">
          <ac:chgData name="Stephane KLEIN" userId="e080e1b6-eead-4614-8042-c61176d0ed28" providerId="ADAL" clId="{DFCF8691-F23A-4CCB-97CD-AD079A89B69C}" dt="2023-06-21T05:33:04.749" v="81" actId="1076"/>
          <ac:spMkLst>
            <pc:docMk/>
            <pc:sldMk cId="2853785595" sldId="303"/>
            <ac:spMk id="14" creationId="{2EB33FB3-7240-415D-BCA0-60E078B951F8}"/>
          </ac:spMkLst>
        </pc:spChg>
        <pc:cxnChg chg="add mod">
          <ac:chgData name="Stephane KLEIN" userId="e080e1b6-eead-4614-8042-c61176d0ed28" providerId="ADAL" clId="{DFCF8691-F23A-4CCB-97CD-AD079A89B69C}" dt="2023-06-21T05:33:04.749" v="81" actId="1076"/>
          <ac:cxnSpMkLst>
            <pc:docMk/>
            <pc:sldMk cId="2853785595" sldId="303"/>
            <ac:cxnSpMk id="12" creationId="{AE96523E-1264-43CD-83C3-3A0046ED8134}"/>
          </ac:cxnSpMkLst>
        </pc:cxnChg>
      </pc:sldChg>
      <pc:sldChg chg="addSp delSp modSp add del mod modAnim">
        <pc:chgData name="Stephane KLEIN" userId="e080e1b6-eead-4614-8042-c61176d0ed28" providerId="ADAL" clId="{DFCF8691-F23A-4CCB-97CD-AD079A89B69C}" dt="2023-06-22T09:01:07.488" v="1637" actId="2696"/>
        <pc:sldMkLst>
          <pc:docMk/>
          <pc:sldMk cId="2996397534" sldId="304"/>
        </pc:sldMkLst>
        <pc:spChg chg="del">
          <ac:chgData name="Stephane KLEIN" userId="e080e1b6-eead-4614-8042-c61176d0ed28" providerId="ADAL" clId="{DFCF8691-F23A-4CCB-97CD-AD079A89B69C}" dt="2023-06-21T05:34:43.907" v="84" actId="478"/>
          <ac:spMkLst>
            <pc:docMk/>
            <pc:sldMk cId="2996397534" sldId="304"/>
            <ac:spMk id="6" creationId="{391AE030-BF16-4A79-B91D-0A2FC87CF690}"/>
          </ac:spMkLst>
        </pc:spChg>
        <pc:spChg chg="del">
          <ac:chgData name="Stephane KLEIN" userId="e080e1b6-eead-4614-8042-c61176d0ed28" providerId="ADAL" clId="{DFCF8691-F23A-4CCB-97CD-AD079A89B69C}" dt="2023-06-21T05:34:43.907" v="84" actId="478"/>
          <ac:spMkLst>
            <pc:docMk/>
            <pc:sldMk cId="2996397534" sldId="304"/>
            <ac:spMk id="7" creationId="{F1D4BC48-655F-44E5-A195-B7C944FE066D}"/>
          </ac:spMkLst>
        </pc:spChg>
        <pc:spChg chg="del">
          <ac:chgData name="Stephane KLEIN" userId="e080e1b6-eead-4614-8042-c61176d0ed28" providerId="ADAL" clId="{DFCF8691-F23A-4CCB-97CD-AD079A89B69C}" dt="2023-06-21T05:34:43.907" v="84" actId="478"/>
          <ac:spMkLst>
            <pc:docMk/>
            <pc:sldMk cId="2996397534" sldId="304"/>
            <ac:spMk id="8" creationId="{82100886-A404-4410-B0E3-60BC00B0472E}"/>
          </ac:spMkLst>
        </pc:spChg>
        <pc:spChg chg="del">
          <ac:chgData name="Stephane KLEIN" userId="e080e1b6-eead-4614-8042-c61176d0ed28" providerId="ADAL" clId="{DFCF8691-F23A-4CCB-97CD-AD079A89B69C}" dt="2023-06-21T05:34:43.907" v="84" actId="478"/>
          <ac:spMkLst>
            <pc:docMk/>
            <pc:sldMk cId="2996397534" sldId="304"/>
            <ac:spMk id="11" creationId="{90BF6A31-C493-4741-9E3C-4FBBBE2817A7}"/>
          </ac:spMkLst>
        </pc:spChg>
        <pc:spChg chg="del">
          <ac:chgData name="Stephane KLEIN" userId="e080e1b6-eead-4614-8042-c61176d0ed28" providerId="ADAL" clId="{DFCF8691-F23A-4CCB-97CD-AD079A89B69C}" dt="2023-06-21T05:34:43.907" v="84" actId="478"/>
          <ac:spMkLst>
            <pc:docMk/>
            <pc:sldMk cId="2996397534" sldId="304"/>
            <ac:spMk id="13" creationId="{02E28F0B-9D33-4BA9-BCD8-9E90FC05F8D1}"/>
          </ac:spMkLst>
        </pc:spChg>
        <pc:spChg chg="del">
          <ac:chgData name="Stephane KLEIN" userId="e080e1b6-eead-4614-8042-c61176d0ed28" providerId="ADAL" clId="{DFCF8691-F23A-4CCB-97CD-AD079A89B69C}" dt="2023-06-21T05:34:43.907" v="84" actId="478"/>
          <ac:spMkLst>
            <pc:docMk/>
            <pc:sldMk cId="2996397534" sldId="304"/>
            <ac:spMk id="14" creationId="{2EB33FB3-7240-415D-BCA0-60E078B951F8}"/>
          </ac:spMkLst>
        </pc:spChg>
        <pc:spChg chg="mod">
          <ac:chgData name="Stephane KLEIN" userId="e080e1b6-eead-4614-8042-c61176d0ed28" providerId="ADAL" clId="{DFCF8691-F23A-4CCB-97CD-AD079A89B69C}" dt="2023-06-21T05:34:45.216" v="85"/>
          <ac:spMkLst>
            <pc:docMk/>
            <pc:sldMk cId="2996397534" sldId="304"/>
            <ac:spMk id="17" creationId="{D7AB7A50-2465-42BA-8552-71D061820992}"/>
          </ac:spMkLst>
        </pc:spChg>
        <pc:spChg chg="mod">
          <ac:chgData name="Stephane KLEIN" userId="e080e1b6-eead-4614-8042-c61176d0ed28" providerId="ADAL" clId="{DFCF8691-F23A-4CCB-97CD-AD079A89B69C}" dt="2023-06-21T05:34:45.216" v="85"/>
          <ac:spMkLst>
            <pc:docMk/>
            <pc:sldMk cId="2996397534" sldId="304"/>
            <ac:spMk id="18" creationId="{6C565E8D-C60E-4A3F-92CA-5CEE1C6F2022}"/>
          </ac:spMkLst>
        </pc:spChg>
        <pc:spChg chg="add mod">
          <ac:chgData name="Stephane KLEIN" userId="e080e1b6-eead-4614-8042-c61176d0ed28" providerId="ADAL" clId="{DFCF8691-F23A-4CCB-97CD-AD079A89B69C}" dt="2023-06-21T05:39:05.513" v="88" actId="207"/>
          <ac:spMkLst>
            <pc:docMk/>
            <pc:sldMk cId="2996397534" sldId="304"/>
            <ac:spMk id="19" creationId="{9727F89B-FD77-46A7-9AB6-ACFF7ED6220B}"/>
          </ac:spMkLst>
        </pc:spChg>
        <pc:spChg chg="add mod">
          <ac:chgData name="Stephane KLEIN" userId="e080e1b6-eead-4614-8042-c61176d0ed28" providerId="ADAL" clId="{DFCF8691-F23A-4CCB-97CD-AD079A89B69C}" dt="2023-06-21T05:38:57.207" v="87" actId="1076"/>
          <ac:spMkLst>
            <pc:docMk/>
            <pc:sldMk cId="2996397534" sldId="304"/>
            <ac:spMk id="20" creationId="{DB272904-686A-427D-8CE7-D93CBAA4332B}"/>
          </ac:spMkLst>
        </pc:spChg>
        <pc:spChg chg="add mod">
          <ac:chgData name="Stephane KLEIN" userId="e080e1b6-eead-4614-8042-c61176d0ed28" providerId="ADAL" clId="{DFCF8691-F23A-4CCB-97CD-AD079A89B69C}" dt="2023-06-21T05:39:05.513" v="88" actId="207"/>
          <ac:spMkLst>
            <pc:docMk/>
            <pc:sldMk cId="2996397534" sldId="304"/>
            <ac:spMk id="21" creationId="{3734690B-4A28-4B55-9AFA-C35FC14B6D31}"/>
          </ac:spMkLst>
        </pc:spChg>
        <pc:grpChg chg="add mod">
          <ac:chgData name="Stephane KLEIN" userId="e080e1b6-eead-4614-8042-c61176d0ed28" providerId="ADAL" clId="{DFCF8691-F23A-4CCB-97CD-AD079A89B69C}" dt="2023-06-21T05:38:57.207" v="87" actId="1076"/>
          <ac:grpSpMkLst>
            <pc:docMk/>
            <pc:sldMk cId="2996397534" sldId="304"/>
            <ac:grpSpMk id="16" creationId="{8832D9BC-CD16-4DA8-BD4F-DABB2077B2DE}"/>
          </ac:grpSpMkLst>
        </pc:grpChg>
        <pc:picChg chg="add mod">
          <ac:chgData name="Stephane KLEIN" userId="e080e1b6-eead-4614-8042-c61176d0ed28" providerId="ADAL" clId="{DFCF8691-F23A-4CCB-97CD-AD079A89B69C}" dt="2023-06-21T05:38:57.207" v="87" actId="1076"/>
          <ac:picMkLst>
            <pc:docMk/>
            <pc:sldMk cId="2996397534" sldId="304"/>
            <ac:picMk id="15" creationId="{71FB8371-613B-4E5F-AC09-81CAD41567B8}"/>
          </ac:picMkLst>
        </pc:picChg>
        <pc:cxnChg chg="del mod">
          <ac:chgData name="Stephane KLEIN" userId="e080e1b6-eead-4614-8042-c61176d0ed28" providerId="ADAL" clId="{DFCF8691-F23A-4CCB-97CD-AD079A89B69C}" dt="2023-06-21T05:34:43.907" v="84" actId="478"/>
          <ac:cxnSpMkLst>
            <pc:docMk/>
            <pc:sldMk cId="2996397534" sldId="304"/>
            <ac:cxnSpMk id="12" creationId="{AE96523E-1264-43CD-83C3-3A0046ED8134}"/>
          </ac:cxnSpMkLst>
        </pc:cxnChg>
      </pc:sldChg>
      <pc:sldChg chg="addSp delSp modSp add mod addAnim delAnim modAnim modNotesTx">
        <pc:chgData name="Stephane KLEIN" userId="e080e1b6-eead-4614-8042-c61176d0ed28" providerId="ADAL" clId="{DFCF8691-F23A-4CCB-97CD-AD079A89B69C}" dt="2023-06-27T13:17:31.514" v="2918" actId="1038"/>
        <pc:sldMkLst>
          <pc:docMk/>
          <pc:sldMk cId="1249617465" sldId="305"/>
        </pc:sldMkLst>
        <pc:spChg chg="del">
          <ac:chgData name="Stephane KLEIN" userId="e080e1b6-eead-4614-8042-c61176d0ed28" providerId="ADAL" clId="{DFCF8691-F23A-4CCB-97CD-AD079A89B69C}" dt="2023-06-22T05:48:18.076" v="90" actId="478"/>
          <ac:spMkLst>
            <pc:docMk/>
            <pc:sldMk cId="1249617465" sldId="305"/>
            <ac:spMk id="6" creationId="{391AE030-BF16-4A79-B91D-0A2FC87CF690}"/>
          </ac:spMkLst>
        </pc:spChg>
        <pc:spChg chg="del">
          <ac:chgData name="Stephane KLEIN" userId="e080e1b6-eead-4614-8042-c61176d0ed28" providerId="ADAL" clId="{DFCF8691-F23A-4CCB-97CD-AD079A89B69C}" dt="2023-06-22T05:48:18.076" v="90" actId="478"/>
          <ac:spMkLst>
            <pc:docMk/>
            <pc:sldMk cId="1249617465" sldId="305"/>
            <ac:spMk id="7" creationId="{F1D4BC48-655F-44E5-A195-B7C944FE066D}"/>
          </ac:spMkLst>
        </pc:spChg>
        <pc:spChg chg="del">
          <ac:chgData name="Stephane KLEIN" userId="e080e1b6-eead-4614-8042-c61176d0ed28" providerId="ADAL" clId="{DFCF8691-F23A-4CCB-97CD-AD079A89B69C}" dt="2023-06-22T05:48:18.076" v="90" actId="478"/>
          <ac:spMkLst>
            <pc:docMk/>
            <pc:sldMk cId="1249617465" sldId="305"/>
            <ac:spMk id="8" creationId="{82100886-A404-4410-B0E3-60BC00B0472E}"/>
          </ac:spMkLst>
        </pc:spChg>
        <pc:spChg chg="del">
          <ac:chgData name="Stephane KLEIN" userId="e080e1b6-eead-4614-8042-c61176d0ed28" providerId="ADAL" clId="{DFCF8691-F23A-4CCB-97CD-AD079A89B69C}" dt="2023-06-22T05:48:18.076" v="90" actId="478"/>
          <ac:spMkLst>
            <pc:docMk/>
            <pc:sldMk cId="1249617465" sldId="305"/>
            <ac:spMk id="11" creationId="{90BF6A31-C493-4741-9E3C-4FBBBE2817A7}"/>
          </ac:spMkLst>
        </pc:spChg>
        <pc:spChg chg="del">
          <ac:chgData name="Stephane KLEIN" userId="e080e1b6-eead-4614-8042-c61176d0ed28" providerId="ADAL" clId="{DFCF8691-F23A-4CCB-97CD-AD079A89B69C}" dt="2023-06-22T05:48:18.076" v="90" actId="478"/>
          <ac:spMkLst>
            <pc:docMk/>
            <pc:sldMk cId="1249617465" sldId="305"/>
            <ac:spMk id="13" creationId="{02E28F0B-9D33-4BA9-BCD8-9E90FC05F8D1}"/>
          </ac:spMkLst>
        </pc:spChg>
        <pc:spChg chg="del">
          <ac:chgData name="Stephane KLEIN" userId="e080e1b6-eead-4614-8042-c61176d0ed28" providerId="ADAL" clId="{DFCF8691-F23A-4CCB-97CD-AD079A89B69C}" dt="2023-06-22T05:48:18.076" v="90" actId="478"/>
          <ac:spMkLst>
            <pc:docMk/>
            <pc:sldMk cId="1249617465" sldId="305"/>
            <ac:spMk id="14" creationId="{2EB33FB3-7240-415D-BCA0-60E078B951F8}"/>
          </ac:spMkLst>
        </pc:spChg>
        <pc:spChg chg="add mod">
          <ac:chgData name="Stephane KLEIN" userId="e080e1b6-eead-4614-8042-c61176d0ed28" providerId="ADAL" clId="{DFCF8691-F23A-4CCB-97CD-AD079A89B69C}" dt="2023-06-27T13:17:21.144" v="2889" actId="2711"/>
          <ac:spMkLst>
            <pc:docMk/>
            <pc:sldMk cId="1249617465" sldId="305"/>
            <ac:spMk id="15" creationId="{EE22970A-EAD8-4E04-8FF0-81B7E759528A}"/>
          </ac:spMkLst>
        </pc:spChg>
        <pc:spChg chg="add mod ord">
          <ac:chgData name="Stephane KLEIN" userId="e080e1b6-eead-4614-8042-c61176d0ed28" providerId="ADAL" clId="{DFCF8691-F23A-4CCB-97CD-AD079A89B69C}" dt="2023-06-27T13:17:21.144" v="2889" actId="2711"/>
          <ac:spMkLst>
            <pc:docMk/>
            <pc:sldMk cId="1249617465" sldId="305"/>
            <ac:spMk id="16" creationId="{2669E2C5-7652-43E7-96FC-5A5D16428437}"/>
          </ac:spMkLst>
        </pc:spChg>
        <pc:spChg chg="add mod">
          <ac:chgData name="Stephane KLEIN" userId="e080e1b6-eead-4614-8042-c61176d0ed28" providerId="ADAL" clId="{DFCF8691-F23A-4CCB-97CD-AD079A89B69C}" dt="2023-06-27T13:17:21.144" v="2889" actId="2711"/>
          <ac:spMkLst>
            <pc:docMk/>
            <pc:sldMk cId="1249617465" sldId="305"/>
            <ac:spMk id="17" creationId="{D338B37F-A5F3-4277-BA95-291E1F6056FC}"/>
          </ac:spMkLst>
        </pc:spChg>
        <pc:spChg chg="add mod">
          <ac:chgData name="Stephane KLEIN" userId="e080e1b6-eead-4614-8042-c61176d0ed28" providerId="ADAL" clId="{DFCF8691-F23A-4CCB-97CD-AD079A89B69C}" dt="2023-06-27T13:17:21.144" v="2889" actId="2711"/>
          <ac:spMkLst>
            <pc:docMk/>
            <pc:sldMk cId="1249617465" sldId="305"/>
            <ac:spMk id="18" creationId="{4EBE95FE-457A-4446-9386-15D4137A4B7F}"/>
          </ac:spMkLst>
        </pc:spChg>
        <pc:spChg chg="add mod">
          <ac:chgData name="Stephane KLEIN" userId="e080e1b6-eead-4614-8042-c61176d0ed28" providerId="ADAL" clId="{DFCF8691-F23A-4CCB-97CD-AD079A89B69C}" dt="2023-06-27T10:09:14.760" v="1821" actId="14100"/>
          <ac:spMkLst>
            <pc:docMk/>
            <pc:sldMk cId="1249617465" sldId="305"/>
            <ac:spMk id="24" creationId="{1A572462-5CB7-49AE-B48C-20AA885E40B7}"/>
          </ac:spMkLst>
        </pc:spChg>
        <pc:spChg chg="add mod">
          <ac:chgData name="Stephane KLEIN" userId="e080e1b6-eead-4614-8042-c61176d0ed28" providerId="ADAL" clId="{DFCF8691-F23A-4CCB-97CD-AD079A89B69C}" dt="2023-06-27T13:17:28.921" v="2911" actId="1038"/>
          <ac:spMkLst>
            <pc:docMk/>
            <pc:sldMk cId="1249617465" sldId="305"/>
            <ac:spMk id="25" creationId="{C3F03855-75B9-4B4C-B634-C312D69D8327}"/>
          </ac:spMkLst>
        </pc:spChg>
        <pc:spChg chg="add mod">
          <ac:chgData name="Stephane KLEIN" userId="e080e1b6-eead-4614-8042-c61176d0ed28" providerId="ADAL" clId="{DFCF8691-F23A-4CCB-97CD-AD079A89B69C}" dt="2023-06-27T10:07:43.744" v="1813" actId="1076"/>
          <ac:spMkLst>
            <pc:docMk/>
            <pc:sldMk cId="1249617465" sldId="305"/>
            <ac:spMk id="26" creationId="{8A0B9E87-2A79-4BC3-9878-29955BE54FBD}"/>
          </ac:spMkLst>
        </pc:spChg>
        <pc:spChg chg="add mod">
          <ac:chgData name="Stephane KLEIN" userId="e080e1b6-eead-4614-8042-c61176d0ed28" providerId="ADAL" clId="{DFCF8691-F23A-4CCB-97CD-AD079A89B69C}" dt="2023-06-27T13:17:31.514" v="2918" actId="1038"/>
          <ac:spMkLst>
            <pc:docMk/>
            <pc:sldMk cId="1249617465" sldId="305"/>
            <ac:spMk id="27" creationId="{E5381005-006C-4567-AB5C-A97887EEF24E}"/>
          </ac:spMkLst>
        </pc:spChg>
        <pc:spChg chg="add del mod">
          <ac:chgData name="Stephane KLEIN" userId="e080e1b6-eead-4614-8042-c61176d0ed28" providerId="ADAL" clId="{DFCF8691-F23A-4CCB-97CD-AD079A89B69C}" dt="2023-06-27T10:17:26.205" v="1968" actId="1035"/>
          <ac:spMkLst>
            <pc:docMk/>
            <pc:sldMk cId="1249617465" sldId="305"/>
            <ac:spMk id="28" creationId="{A5FD7C9A-C768-49BB-90D0-E8B04BC30C8B}"/>
          </ac:spMkLst>
        </pc:spChg>
        <pc:spChg chg="add del mod">
          <ac:chgData name="Stephane KLEIN" userId="e080e1b6-eead-4614-8042-c61176d0ed28" providerId="ADAL" clId="{DFCF8691-F23A-4CCB-97CD-AD079A89B69C}" dt="2023-06-27T10:09:41.251" v="1827" actId="478"/>
          <ac:spMkLst>
            <pc:docMk/>
            <pc:sldMk cId="1249617465" sldId="305"/>
            <ac:spMk id="29" creationId="{CCFC5CCC-C6C7-404D-95C8-05F232CB91D0}"/>
          </ac:spMkLst>
        </pc:spChg>
        <pc:grpChg chg="add mod">
          <ac:chgData name="Stephane KLEIN" userId="e080e1b6-eead-4614-8042-c61176d0ed28" providerId="ADAL" clId="{DFCF8691-F23A-4CCB-97CD-AD079A89B69C}" dt="2023-06-27T10:16:39.051" v="1885" actId="1076"/>
          <ac:grpSpMkLst>
            <pc:docMk/>
            <pc:sldMk cId="1249617465" sldId="305"/>
            <ac:grpSpMk id="20" creationId="{FE9DB8C0-AD72-4E6C-8C93-566AD735E834}"/>
          </ac:grpSpMkLst>
        </pc:grpChg>
        <pc:cxnChg chg="del mod">
          <ac:chgData name="Stephane KLEIN" userId="e080e1b6-eead-4614-8042-c61176d0ed28" providerId="ADAL" clId="{DFCF8691-F23A-4CCB-97CD-AD079A89B69C}" dt="2023-06-22T05:48:18.076" v="90" actId="478"/>
          <ac:cxnSpMkLst>
            <pc:docMk/>
            <pc:sldMk cId="1249617465" sldId="305"/>
            <ac:cxnSpMk id="12" creationId="{AE96523E-1264-43CD-83C3-3A0046ED8134}"/>
          </ac:cxnSpMkLst>
        </pc:cxnChg>
        <pc:cxnChg chg="add mod">
          <ac:chgData name="Stephane KLEIN" userId="e080e1b6-eead-4614-8042-c61176d0ed28" providerId="ADAL" clId="{DFCF8691-F23A-4CCB-97CD-AD079A89B69C}" dt="2023-06-27T10:17:23.494" v="1966" actId="1037"/>
          <ac:cxnSpMkLst>
            <pc:docMk/>
            <pc:sldMk cId="1249617465" sldId="305"/>
            <ac:cxnSpMk id="19" creationId="{B4557D9A-29DA-4586-93D3-8FD327AE733E}"/>
          </ac:cxnSpMkLst>
        </pc:cxnChg>
        <pc:cxnChg chg="mod">
          <ac:chgData name="Stephane KLEIN" userId="e080e1b6-eead-4614-8042-c61176d0ed28" providerId="ADAL" clId="{DFCF8691-F23A-4CCB-97CD-AD079A89B69C}" dt="2023-06-27T10:16:58.104" v="1904" actId="1036"/>
          <ac:cxnSpMkLst>
            <pc:docMk/>
            <pc:sldMk cId="1249617465" sldId="305"/>
            <ac:cxnSpMk id="21" creationId="{421B0B5C-3F2C-47C5-BB27-FD19250822EF}"/>
          </ac:cxnSpMkLst>
        </pc:cxnChg>
        <pc:cxnChg chg="mod">
          <ac:chgData name="Stephane KLEIN" userId="e080e1b6-eead-4614-8042-c61176d0ed28" providerId="ADAL" clId="{DFCF8691-F23A-4CCB-97CD-AD079A89B69C}" dt="2023-06-27T10:17:03.860" v="1919" actId="1035"/>
          <ac:cxnSpMkLst>
            <pc:docMk/>
            <pc:sldMk cId="1249617465" sldId="305"/>
            <ac:cxnSpMk id="22" creationId="{D360F4A9-6159-49E1-8530-D52C018DA862}"/>
          </ac:cxnSpMkLst>
        </pc:cxnChg>
        <pc:cxnChg chg="mod">
          <ac:chgData name="Stephane KLEIN" userId="e080e1b6-eead-4614-8042-c61176d0ed28" providerId="ADAL" clId="{DFCF8691-F23A-4CCB-97CD-AD079A89B69C}" dt="2023-06-27T10:17:11.889" v="1940" actId="1035"/>
          <ac:cxnSpMkLst>
            <pc:docMk/>
            <pc:sldMk cId="1249617465" sldId="305"/>
            <ac:cxnSpMk id="23" creationId="{0935B2BB-C141-4363-AEA6-1248E6ED311B}"/>
          </ac:cxnSpMkLst>
        </pc:cxnChg>
      </pc:sldChg>
      <pc:sldChg chg="modSp add mod ord">
        <pc:chgData name="Stephane KLEIN" userId="e080e1b6-eead-4614-8042-c61176d0ed28" providerId="ADAL" clId="{DFCF8691-F23A-4CCB-97CD-AD079A89B69C}" dt="2023-06-27T13:36:49.954" v="3229" actId="20577"/>
        <pc:sldMkLst>
          <pc:docMk/>
          <pc:sldMk cId="2557204084" sldId="306"/>
        </pc:sldMkLst>
        <pc:spChg chg="mod">
          <ac:chgData name="Stephane KLEIN" userId="e080e1b6-eead-4614-8042-c61176d0ed28" providerId="ADAL" clId="{DFCF8691-F23A-4CCB-97CD-AD079A89B69C}" dt="2023-06-27T13:36:49.954" v="3229" actId="20577"/>
          <ac:spMkLst>
            <pc:docMk/>
            <pc:sldMk cId="2557204084" sldId="306"/>
            <ac:spMk id="6" creationId="{5C52538C-8115-7E8C-FE3B-D76EDED48E71}"/>
          </ac:spMkLst>
        </pc:spChg>
      </pc:sldChg>
      <pc:sldChg chg="add del">
        <pc:chgData name="Stephane KLEIN" userId="e080e1b6-eead-4614-8042-c61176d0ed28" providerId="ADAL" clId="{DFCF8691-F23A-4CCB-97CD-AD079A89B69C}" dt="2023-06-22T06:46:42.449" v="739" actId="2890"/>
        <pc:sldMkLst>
          <pc:docMk/>
          <pc:sldMk cId="2526036887" sldId="307"/>
        </pc:sldMkLst>
      </pc:sldChg>
      <pc:sldChg chg="addSp delSp modSp add mod ord modNotesTx">
        <pc:chgData name="Stephane KLEIN" userId="e080e1b6-eead-4614-8042-c61176d0ed28" providerId="ADAL" clId="{DFCF8691-F23A-4CCB-97CD-AD079A89B69C}" dt="2023-06-30T14:01:15.497" v="4039"/>
        <pc:sldMkLst>
          <pc:docMk/>
          <pc:sldMk cId="3295673617" sldId="307"/>
        </pc:sldMkLst>
        <pc:spChg chg="mod">
          <ac:chgData name="Stephane KLEIN" userId="e080e1b6-eead-4614-8042-c61176d0ed28" providerId="ADAL" clId="{DFCF8691-F23A-4CCB-97CD-AD079A89B69C}" dt="2023-06-22T07:17:57.385" v="1056" actId="14100"/>
          <ac:spMkLst>
            <pc:docMk/>
            <pc:sldMk cId="3295673617" sldId="307"/>
            <ac:spMk id="4" creationId="{D3E57217-E7C2-961D-7089-C5CFC5B81847}"/>
          </ac:spMkLst>
        </pc:spChg>
        <pc:spChg chg="mod topLvl">
          <ac:chgData name="Stephane KLEIN" userId="e080e1b6-eead-4614-8042-c61176d0ed28" providerId="ADAL" clId="{DFCF8691-F23A-4CCB-97CD-AD079A89B69C}" dt="2023-06-22T07:15:45.923" v="1026" actId="164"/>
          <ac:spMkLst>
            <pc:docMk/>
            <pc:sldMk cId="3295673617" sldId="307"/>
            <ac:spMk id="13" creationId="{15D8C940-3E8C-462C-A873-7C0AAB78C0B6}"/>
          </ac:spMkLst>
        </pc:spChg>
        <pc:spChg chg="mod topLvl">
          <ac:chgData name="Stephane KLEIN" userId="e080e1b6-eead-4614-8042-c61176d0ed28" providerId="ADAL" clId="{DFCF8691-F23A-4CCB-97CD-AD079A89B69C}" dt="2023-06-22T07:15:45.923" v="1026" actId="164"/>
          <ac:spMkLst>
            <pc:docMk/>
            <pc:sldMk cId="3295673617" sldId="307"/>
            <ac:spMk id="14" creationId="{056554C0-C8FE-40FC-9B05-2BDFB6F795CA}"/>
          </ac:spMkLst>
        </pc:spChg>
        <pc:spChg chg="add del mod">
          <ac:chgData name="Stephane KLEIN" userId="e080e1b6-eead-4614-8042-c61176d0ed28" providerId="ADAL" clId="{DFCF8691-F23A-4CCB-97CD-AD079A89B69C}" dt="2023-06-27T11:09:17.576" v="2348" actId="478"/>
          <ac:spMkLst>
            <pc:docMk/>
            <pc:sldMk cId="3295673617" sldId="307"/>
            <ac:spMk id="17" creationId="{558F5EE5-30CD-4386-982B-AA6FDF12030A}"/>
          </ac:spMkLst>
        </pc:spChg>
        <pc:spChg chg="add del mod">
          <ac:chgData name="Stephane KLEIN" userId="e080e1b6-eead-4614-8042-c61176d0ed28" providerId="ADAL" clId="{DFCF8691-F23A-4CCB-97CD-AD079A89B69C}" dt="2023-06-27T11:19:23.464" v="2426" actId="478"/>
          <ac:spMkLst>
            <pc:docMk/>
            <pc:sldMk cId="3295673617" sldId="307"/>
            <ac:spMk id="24" creationId="{905BE26D-2971-46B2-BE06-97AD9E44E62C}"/>
          </ac:spMkLst>
        </pc:spChg>
        <pc:spChg chg="mod">
          <ac:chgData name="Stephane KLEIN" userId="e080e1b6-eead-4614-8042-c61176d0ed28" providerId="ADAL" clId="{DFCF8691-F23A-4CCB-97CD-AD079A89B69C}" dt="2023-06-30T14:01:15.497" v="4039"/>
          <ac:spMkLst>
            <pc:docMk/>
            <pc:sldMk cId="3295673617" sldId="307"/>
            <ac:spMk id="25" creationId="{6E35B387-98F9-44E1-A693-844A83C29C49}"/>
          </ac:spMkLst>
        </pc:spChg>
        <pc:spChg chg="mod">
          <ac:chgData name="Stephane KLEIN" userId="e080e1b6-eead-4614-8042-c61176d0ed28" providerId="ADAL" clId="{DFCF8691-F23A-4CCB-97CD-AD079A89B69C}" dt="2023-06-30T14:01:15.497" v="4039"/>
          <ac:spMkLst>
            <pc:docMk/>
            <pc:sldMk cId="3295673617" sldId="307"/>
            <ac:spMk id="26" creationId="{6179BFAA-4ECB-4B66-81D8-E155D1B27E90}"/>
          </ac:spMkLst>
        </pc:spChg>
        <pc:spChg chg="add mod">
          <ac:chgData name="Stephane KLEIN" userId="e080e1b6-eead-4614-8042-c61176d0ed28" providerId="ADAL" clId="{DFCF8691-F23A-4CCB-97CD-AD079A89B69C}" dt="2023-06-27T11:19:24.227" v="2427"/>
          <ac:spMkLst>
            <pc:docMk/>
            <pc:sldMk cId="3295673617" sldId="307"/>
            <ac:spMk id="27" creationId="{49FF0CAD-6383-487F-AC66-2979F2AFC797}"/>
          </ac:spMkLst>
        </pc:spChg>
        <pc:spChg chg="add mod">
          <ac:chgData name="Stephane KLEIN" userId="e080e1b6-eead-4614-8042-c61176d0ed28" providerId="ADAL" clId="{DFCF8691-F23A-4CCB-97CD-AD079A89B69C}" dt="2023-06-27T11:19:24.227" v="2427"/>
          <ac:spMkLst>
            <pc:docMk/>
            <pc:sldMk cId="3295673617" sldId="307"/>
            <ac:spMk id="28" creationId="{32190C27-8D7C-455B-BE64-531C224EF2BA}"/>
          </ac:spMkLst>
        </pc:spChg>
        <pc:spChg chg="add mod">
          <ac:chgData name="Stephane KLEIN" userId="e080e1b6-eead-4614-8042-c61176d0ed28" providerId="ADAL" clId="{DFCF8691-F23A-4CCB-97CD-AD079A89B69C}" dt="2023-06-30T14:01:15.497" v="4039"/>
          <ac:spMkLst>
            <pc:docMk/>
            <pc:sldMk cId="3295673617" sldId="307"/>
            <ac:spMk id="29" creationId="{F288372D-4997-404E-8490-A9795517C6E7}"/>
          </ac:spMkLst>
        </pc:spChg>
        <pc:grpChg chg="add del mod">
          <ac:chgData name="Stephane KLEIN" userId="e080e1b6-eead-4614-8042-c61176d0ed28" providerId="ADAL" clId="{DFCF8691-F23A-4CCB-97CD-AD079A89B69C}" dt="2023-06-22T07:18:45.557" v="1061" actId="478"/>
          <ac:grpSpMkLst>
            <pc:docMk/>
            <pc:sldMk cId="3295673617" sldId="307"/>
            <ac:grpSpMk id="2" creationId="{BB1FE64C-33EB-497A-B184-893BAF2DA083}"/>
          </ac:grpSpMkLst>
        </pc:grpChg>
        <pc:grpChg chg="add mod">
          <ac:chgData name="Stephane KLEIN" userId="e080e1b6-eead-4614-8042-c61176d0ed28" providerId="ADAL" clId="{DFCF8691-F23A-4CCB-97CD-AD079A89B69C}" dt="2023-06-22T07:23:54.984" v="1075" actId="14100"/>
          <ac:grpSpMkLst>
            <pc:docMk/>
            <pc:sldMk cId="3295673617" sldId="307"/>
            <ac:grpSpMk id="6" creationId="{A49943BD-12AE-4914-AD20-43108A7448E4}"/>
          </ac:grpSpMkLst>
        </pc:grpChg>
        <pc:grpChg chg="add del mod">
          <ac:chgData name="Stephane KLEIN" userId="e080e1b6-eead-4614-8042-c61176d0ed28" providerId="ADAL" clId="{DFCF8691-F23A-4CCB-97CD-AD079A89B69C}" dt="2023-06-22T07:15:11.418" v="1022" actId="165"/>
          <ac:grpSpMkLst>
            <pc:docMk/>
            <pc:sldMk cId="3295673617" sldId="307"/>
            <ac:grpSpMk id="11" creationId="{131B71BE-54B6-4E59-918C-A2D4A433FF69}"/>
          </ac:grpSpMkLst>
        </pc:grpChg>
        <pc:grpChg chg="add mod">
          <ac:chgData name="Stephane KLEIN" userId="e080e1b6-eead-4614-8042-c61176d0ed28" providerId="ADAL" clId="{DFCF8691-F23A-4CCB-97CD-AD079A89B69C}" dt="2023-06-30T14:01:15.497" v="4039"/>
          <ac:grpSpMkLst>
            <pc:docMk/>
            <pc:sldMk cId="3295673617" sldId="307"/>
            <ac:grpSpMk id="24" creationId="{3B545993-BE47-4CFC-BDA0-78B5492FEA99}"/>
          </ac:grpSpMkLst>
        </pc:grpChg>
        <pc:grpChg chg="del">
          <ac:chgData name="Stephane KLEIN" userId="e080e1b6-eead-4614-8042-c61176d0ed28" providerId="ADAL" clId="{DFCF8691-F23A-4CCB-97CD-AD079A89B69C}" dt="2023-06-22T07:14:54.858" v="1021" actId="478"/>
          <ac:grpSpMkLst>
            <pc:docMk/>
            <pc:sldMk cId="3295673617" sldId="307"/>
            <ac:grpSpMk id="55" creationId="{FDDC4282-2E85-9B2F-232D-075566DA69B9}"/>
          </ac:grpSpMkLst>
        </pc:grpChg>
        <pc:graphicFrameChg chg="add mod modGraphic">
          <ac:chgData name="Stephane KLEIN" userId="e080e1b6-eead-4614-8042-c61176d0ed28" providerId="ADAL" clId="{DFCF8691-F23A-4CCB-97CD-AD079A89B69C}" dt="2023-06-27T13:46:02.089" v="3428" actId="14100"/>
          <ac:graphicFrameMkLst>
            <pc:docMk/>
            <pc:sldMk cId="3295673617" sldId="307"/>
            <ac:graphicFrameMk id="19" creationId="{A1949EB9-E678-4739-950C-31044B934BC5}"/>
          </ac:graphicFrameMkLst>
        </pc:graphicFrameChg>
        <pc:picChg chg="mod topLvl modCrop">
          <ac:chgData name="Stephane KLEIN" userId="e080e1b6-eead-4614-8042-c61176d0ed28" providerId="ADAL" clId="{DFCF8691-F23A-4CCB-97CD-AD079A89B69C}" dt="2023-06-22T07:15:45.923" v="1026" actId="164"/>
          <ac:picMkLst>
            <pc:docMk/>
            <pc:sldMk cId="3295673617" sldId="307"/>
            <ac:picMk id="12" creationId="{872D1E0A-21AC-418E-9476-DD2D04414373}"/>
          </ac:picMkLst>
        </pc:picChg>
        <pc:picChg chg="add mod">
          <ac:chgData name="Stephane KLEIN" userId="e080e1b6-eead-4614-8042-c61176d0ed28" providerId="ADAL" clId="{DFCF8691-F23A-4CCB-97CD-AD079A89B69C}" dt="2023-06-27T13:46:02.089" v="3428" actId="14100"/>
          <ac:picMkLst>
            <pc:docMk/>
            <pc:sldMk cId="3295673617" sldId="307"/>
            <ac:picMk id="18" creationId="{F938ADA8-3DEB-4D6F-9E03-D18ADB4A2C96}"/>
          </ac:picMkLst>
        </pc:picChg>
        <pc:picChg chg="add mod">
          <ac:chgData name="Stephane KLEIN" userId="e080e1b6-eead-4614-8042-c61176d0ed28" providerId="ADAL" clId="{DFCF8691-F23A-4CCB-97CD-AD079A89B69C}" dt="2023-06-22T07:23:38.238" v="1072" actId="164"/>
          <ac:picMkLst>
            <pc:docMk/>
            <pc:sldMk cId="3295673617" sldId="307"/>
            <ac:picMk id="20" creationId="{2B753B98-1AEF-43E7-A8C7-E31B93B5FCD3}"/>
          </ac:picMkLst>
        </pc:picChg>
        <pc:picChg chg="add mod">
          <ac:chgData name="Stephane KLEIN" userId="e080e1b6-eead-4614-8042-c61176d0ed28" providerId="ADAL" clId="{DFCF8691-F23A-4CCB-97CD-AD079A89B69C}" dt="2023-06-22T07:23:38.238" v="1072" actId="164"/>
          <ac:picMkLst>
            <pc:docMk/>
            <pc:sldMk cId="3295673617" sldId="307"/>
            <ac:picMk id="21" creationId="{2E2333E8-726A-458D-8DB5-5BBD6964EFE5}"/>
          </ac:picMkLst>
        </pc:picChg>
        <pc:picChg chg="add mod">
          <ac:chgData name="Stephane KLEIN" userId="e080e1b6-eead-4614-8042-c61176d0ed28" providerId="ADAL" clId="{DFCF8691-F23A-4CCB-97CD-AD079A89B69C}" dt="2023-06-22T07:23:38.238" v="1072" actId="164"/>
          <ac:picMkLst>
            <pc:docMk/>
            <pc:sldMk cId="3295673617" sldId="307"/>
            <ac:picMk id="22" creationId="{BD78F3FE-C250-4F5E-A2E3-1CF45064F747}"/>
          </ac:picMkLst>
        </pc:picChg>
        <pc:picChg chg="add mod">
          <ac:chgData name="Stephane KLEIN" userId="e080e1b6-eead-4614-8042-c61176d0ed28" providerId="ADAL" clId="{DFCF8691-F23A-4CCB-97CD-AD079A89B69C}" dt="2023-06-22T07:23:38.238" v="1072" actId="164"/>
          <ac:picMkLst>
            <pc:docMk/>
            <pc:sldMk cId="3295673617" sldId="307"/>
            <ac:picMk id="23" creationId="{6D1E6A72-F449-4617-911D-82435E423808}"/>
          </ac:picMkLst>
        </pc:picChg>
        <pc:picChg chg="add del mod">
          <ac:chgData name="Stephane KLEIN" userId="e080e1b6-eead-4614-8042-c61176d0ed28" providerId="ADAL" clId="{DFCF8691-F23A-4CCB-97CD-AD079A89B69C}" dt="2023-06-27T11:08:57.344" v="2344" actId="478"/>
          <ac:picMkLst>
            <pc:docMk/>
            <pc:sldMk cId="3295673617" sldId="307"/>
            <ac:picMk id="25" creationId="{D5F1E0CE-55EE-48F5-8C09-878626321CCB}"/>
          </ac:picMkLst>
        </pc:picChg>
        <pc:picChg chg="add del mod ord">
          <ac:chgData name="Stephane KLEIN" userId="e080e1b6-eead-4614-8042-c61176d0ed28" providerId="ADAL" clId="{DFCF8691-F23A-4CCB-97CD-AD079A89B69C}" dt="2023-06-27T11:19:23.464" v="2426" actId="478"/>
          <ac:picMkLst>
            <pc:docMk/>
            <pc:sldMk cId="3295673617" sldId="307"/>
            <ac:picMk id="26" creationId="{A5E99316-435C-4CBA-A46B-9E51F758DE98}"/>
          </ac:picMkLst>
        </pc:picChg>
        <pc:picChg chg="add mod">
          <ac:chgData name="Stephane KLEIN" userId="e080e1b6-eead-4614-8042-c61176d0ed28" providerId="ADAL" clId="{DFCF8691-F23A-4CCB-97CD-AD079A89B69C}" dt="2023-06-22T07:23:38.238" v="1072" actId="164"/>
          <ac:picMkLst>
            <pc:docMk/>
            <pc:sldMk cId="3295673617" sldId="307"/>
            <ac:picMk id="30" creationId="{B5BD6274-7781-4845-AF63-BB00FCBCAF6E}"/>
          </ac:picMkLst>
        </pc:picChg>
        <pc:picChg chg="add mod">
          <ac:chgData name="Stephane KLEIN" userId="e080e1b6-eead-4614-8042-c61176d0ed28" providerId="ADAL" clId="{DFCF8691-F23A-4CCB-97CD-AD079A89B69C}" dt="2023-06-22T07:23:38.238" v="1072" actId="164"/>
          <ac:picMkLst>
            <pc:docMk/>
            <pc:sldMk cId="3295673617" sldId="307"/>
            <ac:picMk id="31" creationId="{C4CD8B22-4E98-45ED-AF3B-42498E0DAA31}"/>
          </ac:picMkLst>
        </pc:picChg>
        <pc:picChg chg="add mod">
          <ac:chgData name="Stephane KLEIN" userId="e080e1b6-eead-4614-8042-c61176d0ed28" providerId="ADAL" clId="{DFCF8691-F23A-4CCB-97CD-AD079A89B69C}" dt="2023-06-22T07:23:38.238" v="1072" actId="164"/>
          <ac:picMkLst>
            <pc:docMk/>
            <pc:sldMk cId="3295673617" sldId="307"/>
            <ac:picMk id="32" creationId="{299CD09B-6B21-4D50-90F8-D5124CEECF21}"/>
          </ac:picMkLst>
        </pc:picChg>
        <pc:picChg chg="add mod">
          <ac:chgData name="Stephane KLEIN" userId="e080e1b6-eead-4614-8042-c61176d0ed28" providerId="ADAL" clId="{DFCF8691-F23A-4CCB-97CD-AD079A89B69C}" dt="2023-06-22T07:23:38.238" v="1072" actId="164"/>
          <ac:picMkLst>
            <pc:docMk/>
            <pc:sldMk cId="3295673617" sldId="307"/>
            <ac:picMk id="33" creationId="{5011502F-AE78-4158-8B33-E840B0ACD0E0}"/>
          </ac:picMkLst>
        </pc:picChg>
        <pc:picChg chg="add mod">
          <ac:chgData name="Stephane KLEIN" userId="e080e1b6-eead-4614-8042-c61176d0ed28" providerId="ADAL" clId="{DFCF8691-F23A-4CCB-97CD-AD079A89B69C}" dt="2023-06-22T07:23:38.238" v="1072" actId="164"/>
          <ac:picMkLst>
            <pc:docMk/>
            <pc:sldMk cId="3295673617" sldId="307"/>
            <ac:picMk id="34" creationId="{6DA90A64-241A-4677-9D56-526D5BE91167}"/>
          </ac:picMkLst>
        </pc:picChg>
      </pc:sldChg>
      <pc:sldChg chg="addSp delSp modSp add mod modNotesTx">
        <pc:chgData name="Stephane KLEIN" userId="e080e1b6-eead-4614-8042-c61176d0ed28" providerId="ADAL" clId="{DFCF8691-F23A-4CCB-97CD-AD079A89B69C}" dt="2023-06-30T14:01:01.796" v="4038"/>
        <pc:sldMkLst>
          <pc:docMk/>
          <pc:sldMk cId="3689495957" sldId="308"/>
        </pc:sldMkLst>
        <pc:spChg chg="add del mod">
          <ac:chgData name="Stephane KLEIN" userId="e080e1b6-eead-4614-8042-c61176d0ed28" providerId="ADAL" clId="{DFCF8691-F23A-4CCB-97CD-AD079A89B69C}" dt="2023-06-27T11:19:57.442" v="2431" actId="478"/>
          <ac:spMkLst>
            <pc:docMk/>
            <pc:sldMk cId="3689495957" sldId="308"/>
            <ac:spMk id="10" creationId="{7CC6BA1D-3428-488C-9F62-DA31BF6B8DD7}"/>
          </ac:spMkLst>
        </pc:spChg>
        <pc:spChg chg="add mod">
          <ac:chgData name="Stephane KLEIN" userId="e080e1b6-eead-4614-8042-c61176d0ed28" providerId="ADAL" clId="{DFCF8691-F23A-4CCB-97CD-AD079A89B69C}" dt="2023-06-27T11:19:32.774" v="2428"/>
          <ac:spMkLst>
            <pc:docMk/>
            <pc:sldMk cId="3689495957" sldId="308"/>
            <ac:spMk id="11" creationId="{62944206-BEA9-47C4-B2F6-E4325C300503}"/>
          </ac:spMkLst>
        </pc:spChg>
        <pc:spChg chg="mod">
          <ac:chgData name="Stephane KLEIN" userId="e080e1b6-eead-4614-8042-c61176d0ed28" providerId="ADAL" clId="{DFCF8691-F23A-4CCB-97CD-AD079A89B69C}" dt="2023-06-30T14:01:01.796" v="4038"/>
          <ac:spMkLst>
            <pc:docMk/>
            <pc:sldMk cId="3689495957" sldId="308"/>
            <ac:spMk id="15" creationId="{8AD6A8E5-CBFB-4B45-9E5C-0D42881440F0}"/>
          </ac:spMkLst>
        </pc:spChg>
        <pc:spChg chg="mod">
          <ac:chgData name="Stephane KLEIN" userId="e080e1b6-eead-4614-8042-c61176d0ed28" providerId="ADAL" clId="{DFCF8691-F23A-4CCB-97CD-AD079A89B69C}" dt="2023-06-30T14:01:01.796" v="4038"/>
          <ac:spMkLst>
            <pc:docMk/>
            <pc:sldMk cId="3689495957" sldId="308"/>
            <ac:spMk id="16" creationId="{87816A1C-31EA-4CAD-A511-39E40DDE043B}"/>
          </ac:spMkLst>
        </pc:spChg>
        <pc:spChg chg="mod">
          <ac:chgData name="Stephane KLEIN" userId="e080e1b6-eead-4614-8042-c61176d0ed28" providerId="ADAL" clId="{DFCF8691-F23A-4CCB-97CD-AD079A89B69C}" dt="2023-06-27T11:20:00.912" v="2432" actId="1076"/>
          <ac:spMkLst>
            <pc:docMk/>
            <pc:sldMk cId="3689495957" sldId="308"/>
            <ac:spMk id="17" creationId="{558F5EE5-30CD-4386-982B-AA6FDF12030A}"/>
          </ac:spMkLst>
        </pc:spChg>
        <pc:spChg chg="add mod">
          <ac:chgData name="Stephane KLEIN" userId="e080e1b6-eead-4614-8042-c61176d0ed28" providerId="ADAL" clId="{DFCF8691-F23A-4CCB-97CD-AD079A89B69C}" dt="2023-06-30T14:01:01.796" v="4038"/>
          <ac:spMkLst>
            <pc:docMk/>
            <pc:sldMk cId="3689495957" sldId="308"/>
            <ac:spMk id="18" creationId="{6DC9E5E7-28E6-40DF-843D-C3F0488B55F7}"/>
          </ac:spMkLst>
        </pc:spChg>
        <pc:grpChg chg="mod">
          <ac:chgData name="Stephane KLEIN" userId="e080e1b6-eead-4614-8042-c61176d0ed28" providerId="ADAL" clId="{DFCF8691-F23A-4CCB-97CD-AD079A89B69C}" dt="2023-06-27T11:08:14.516" v="2337" actId="14100"/>
          <ac:grpSpMkLst>
            <pc:docMk/>
            <pc:sldMk cId="3689495957" sldId="308"/>
            <ac:grpSpMk id="2" creationId="{BB1FE64C-33EB-497A-B184-893BAF2DA083}"/>
          </ac:grpSpMkLst>
        </pc:grpChg>
        <pc:grpChg chg="add mod">
          <ac:chgData name="Stephane KLEIN" userId="e080e1b6-eead-4614-8042-c61176d0ed28" providerId="ADAL" clId="{DFCF8691-F23A-4CCB-97CD-AD079A89B69C}" dt="2023-06-30T14:01:01.796" v="4038"/>
          <ac:grpSpMkLst>
            <pc:docMk/>
            <pc:sldMk cId="3689495957" sldId="308"/>
            <ac:grpSpMk id="10" creationId="{1B336634-B6F7-4943-A0D5-CB40DBF3808E}"/>
          </ac:grpSpMkLst>
        </pc:grpChg>
        <pc:picChg chg="add del mod">
          <ac:chgData name="Stephane KLEIN" userId="e080e1b6-eead-4614-8042-c61176d0ed28" providerId="ADAL" clId="{DFCF8691-F23A-4CCB-97CD-AD079A89B69C}" dt="2023-06-27T11:19:53.642" v="2429" actId="478"/>
          <ac:picMkLst>
            <pc:docMk/>
            <pc:sldMk cId="3689495957" sldId="308"/>
            <ac:picMk id="9" creationId="{7BE4A3C3-F60A-4BEA-A4B8-9617A8B39ACB}"/>
          </ac:picMkLst>
        </pc:picChg>
      </pc:sldChg>
      <pc:sldChg chg="addSp delSp modSp add mod modNotesTx">
        <pc:chgData name="Stephane KLEIN" userId="e080e1b6-eead-4614-8042-c61176d0ed28" providerId="ADAL" clId="{DFCF8691-F23A-4CCB-97CD-AD079A89B69C}" dt="2023-06-30T14:01:25.907" v="4040"/>
        <pc:sldMkLst>
          <pc:docMk/>
          <pc:sldMk cId="2594592003" sldId="309"/>
        </pc:sldMkLst>
        <pc:spChg chg="del">
          <ac:chgData name="Stephane KLEIN" userId="e080e1b6-eead-4614-8042-c61176d0ed28" providerId="ADAL" clId="{DFCF8691-F23A-4CCB-97CD-AD079A89B69C}" dt="2023-06-27T11:09:33.564" v="2349" actId="478"/>
          <ac:spMkLst>
            <pc:docMk/>
            <pc:sldMk cId="2594592003" sldId="309"/>
            <ac:spMk id="17" creationId="{558F5EE5-30CD-4386-982B-AA6FDF12030A}"/>
          </ac:spMkLst>
        </pc:spChg>
        <pc:spChg chg="add mod">
          <ac:chgData name="Stephane KLEIN" userId="e080e1b6-eead-4614-8042-c61176d0ed28" providerId="ADAL" clId="{DFCF8691-F23A-4CCB-97CD-AD079A89B69C}" dt="2023-06-27T11:19:17.116" v="2425" actId="1076"/>
          <ac:spMkLst>
            <pc:docMk/>
            <pc:sldMk cId="2594592003" sldId="309"/>
            <ac:spMk id="21" creationId="{3DE00669-45EE-492A-AFA1-C9B970B5F4BB}"/>
          </ac:spMkLst>
        </pc:spChg>
        <pc:spChg chg="mod">
          <ac:chgData name="Stephane KLEIN" userId="e080e1b6-eead-4614-8042-c61176d0ed28" providerId="ADAL" clId="{DFCF8691-F23A-4CCB-97CD-AD079A89B69C}" dt="2023-06-30T14:01:25.907" v="4040"/>
          <ac:spMkLst>
            <pc:docMk/>
            <pc:sldMk cId="2594592003" sldId="309"/>
            <ac:spMk id="22" creationId="{7A942F56-17DD-46C0-9DA8-77F783475D49}"/>
          </ac:spMkLst>
        </pc:spChg>
        <pc:spChg chg="add del mod">
          <ac:chgData name="Stephane KLEIN" userId="e080e1b6-eead-4614-8042-c61176d0ed28" providerId="ADAL" clId="{DFCF8691-F23A-4CCB-97CD-AD079A89B69C}" dt="2023-06-27T11:19:07.087" v="2424" actId="478"/>
          <ac:spMkLst>
            <pc:docMk/>
            <pc:sldMk cId="2594592003" sldId="309"/>
            <ac:spMk id="22" creationId="{CD575FE3-76E6-47AC-932B-678F120A90C3}"/>
          </ac:spMkLst>
        </pc:spChg>
        <pc:spChg chg="add mod">
          <ac:chgData name="Stephane KLEIN" userId="e080e1b6-eead-4614-8042-c61176d0ed28" providerId="ADAL" clId="{DFCF8691-F23A-4CCB-97CD-AD079A89B69C}" dt="2023-06-27T11:18:46.256" v="2421"/>
          <ac:spMkLst>
            <pc:docMk/>
            <pc:sldMk cId="2594592003" sldId="309"/>
            <ac:spMk id="23" creationId="{5EF91AF3-F9A3-4A4C-889A-F696321B51FE}"/>
          </ac:spMkLst>
        </pc:spChg>
        <pc:spChg chg="mod">
          <ac:chgData name="Stephane KLEIN" userId="e080e1b6-eead-4614-8042-c61176d0ed28" providerId="ADAL" clId="{DFCF8691-F23A-4CCB-97CD-AD079A89B69C}" dt="2023-06-30T14:01:25.907" v="4040"/>
          <ac:spMkLst>
            <pc:docMk/>
            <pc:sldMk cId="2594592003" sldId="309"/>
            <ac:spMk id="24" creationId="{3E31566A-D607-481E-83B9-AB402F1FB724}"/>
          </ac:spMkLst>
        </pc:spChg>
        <pc:spChg chg="add mod">
          <ac:chgData name="Stephane KLEIN" userId="e080e1b6-eead-4614-8042-c61176d0ed28" providerId="ADAL" clId="{DFCF8691-F23A-4CCB-97CD-AD079A89B69C}" dt="2023-06-30T14:01:25.907" v="4040"/>
          <ac:spMkLst>
            <pc:docMk/>
            <pc:sldMk cId="2594592003" sldId="309"/>
            <ac:spMk id="25" creationId="{708E2775-B1E6-418F-AF6E-856C3A9C08C9}"/>
          </ac:spMkLst>
        </pc:spChg>
        <pc:grpChg chg="del">
          <ac:chgData name="Stephane KLEIN" userId="e080e1b6-eead-4614-8042-c61176d0ed28" providerId="ADAL" clId="{DFCF8691-F23A-4CCB-97CD-AD079A89B69C}" dt="2023-06-22T07:25:40.671" v="1110" actId="478"/>
          <ac:grpSpMkLst>
            <pc:docMk/>
            <pc:sldMk cId="2594592003" sldId="309"/>
            <ac:grpSpMk id="6" creationId="{A49943BD-12AE-4914-AD20-43108A7448E4}"/>
          </ac:grpSpMkLst>
        </pc:grpChg>
        <pc:grpChg chg="add mod">
          <ac:chgData name="Stephane KLEIN" userId="e080e1b6-eead-4614-8042-c61176d0ed28" providerId="ADAL" clId="{DFCF8691-F23A-4CCB-97CD-AD079A89B69C}" dt="2023-06-30T14:01:25.907" v="4040"/>
          <ac:grpSpMkLst>
            <pc:docMk/>
            <pc:sldMk cId="2594592003" sldId="309"/>
            <ac:grpSpMk id="20" creationId="{9CDFFF76-33BA-4AC6-9A2B-A1ED086ACB48}"/>
          </ac:grpSpMkLst>
        </pc:grpChg>
        <pc:grpChg chg="add del mod">
          <ac:chgData name="Stephane KLEIN" userId="e080e1b6-eead-4614-8042-c61176d0ed28" providerId="ADAL" clId="{DFCF8691-F23A-4CCB-97CD-AD079A89B69C}" dt="2023-06-22T07:25:35.782" v="1109" actId="21"/>
          <ac:grpSpMkLst>
            <pc:docMk/>
            <pc:sldMk cId="2594592003" sldId="309"/>
            <ac:grpSpMk id="24" creationId="{A2E3B89D-ECCC-46E5-9880-322B917422BB}"/>
          </ac:grpSpMkLst>
        </pc:grpChg>
        <pc:grpChg chg="add mod">
          <ac:chgData name="Stephane KLEIN" userId="e080e1b6-eead-4614-8042-c61176d0ed28" providerId="ADAL" clId="{DFCF8691-F23A-4CCB-97CD-AD079A89B69C}" dt="2023-06-22T07:25:41.117" v="1111"/>
          <ac:grpSpMkLst>
            <pc:docMk/>
            <pc:sldMk cId="2594592003" sldId="309"/>
            <ac:grpSpMk id="39" creationId="{9BF76040-0B58-4E6D-8291-C46167977F08}"/>
          </ac:grpSpMkLst>
        </pc:grpChg>
        <pc:picChg chg="add del mod">
          <ac:chgData name="Stephane KLEIN" userId="e080e1b6-eead-4614-8042-c61176d0ed28" providerId="ADAL" clId="{DFCF8691-F23A-4CCB-97CD-AD079A89B69C}" dt="2023-06-27T11:19:00.922" v="2422" actId="478"/>
          <ac:picMkLst>
            <pc:docMk/>
            <pc:sldMk cId="2594592003" sldId="309"/>
            <ac:picMk id="20" creationId="{75F2199D-C4D0-4E4E-AC2C-C2CCBE0FC723}"/>
          </ac:picMkLst>
        </pc:picChg>
        <pc:picChg chg="mod">
          <ac:chgData name="Stephane KLEIN" userId="e080e1b6-eead-4614-8042-c61176d0ed28" providerId="ADAL" clId="{DFCF8691-F23A-4CCB-97CD-AD079A89B69C}" dt="2023-06-22T07:24:55.416" v="1104"/>
          <ac:picMkLst>
            <pc:docMk/>
            <pc:sldMk cId="2594592003" sldId="309"/>
            <ac:picMk id="25" creationId="{09E830DC-57CD-4684-86B4-318B02599980}"/>
          </ac:picMkLst>
        </pc:picChg>
        <pc:picChg chg="mod">
          <ac:chgData name="Stephane KLEIN" userId="e080e1b6-eead-4614-8042-c61176d0ed28" providerId="ADAL" clId="{DFCF8691-F23A-4CCB-97CD-AD079A89B69C}" dt="2023-06-22T07:24:55.416" v="1104"/>
          <ac:picMkLst>
            <pc:docMk/>
            <pc:sldMk cId="2594592003" sldId="309"/>
            <ac:picMk id="26" creationId="{B4EBA92F-F1A8-414E-8446-B0FD4F0AB951}"/>
          </ac:picMkLst>
        </pc:picChg>
        <pc:picChg chg="mod">
          <ac:chgData name="Stephane KLEIN" userId="e080e1b6-eead-4614-8042-c61176d0ed28" providerId="ADAL" clId="{DFCF8691-F23A-4CCB-97CD-AD079A89B69C}" dt="2023-06-22T07:24:55.416" v="1104"/>
          <ac:picMkLst>
            <pc:docMk/>
            <pc:sldMk cId="2594592003" sldId="309"/>
            <ac:picMk id="27" creationId="{71A5873F-7FBD-42B0-9412-1DBA7B0F5AEB}"/>
          </ac:picMkLst>
        </pc:picChg>
        <pc:picChg chg="mod">
          <ac:chgData name="Stephane KLEIN" userId="e080e1b6-eead-4614-8042-c61176d0ed28" providerId="ADAL" clId="{DFCF8691-F23A-4CCB-97CD-AD079A89B69C}" dt="2023-06-22T07:24:55.416" v="1104"/>
          <ac:picMkLst>
            <pc:docMk/>
            <pc:sldMk cId="2594592003" sldId="309"/>
            <ac:picMk id="28" creationId="{2CDFE82B-581D-4021-B668-D5902E63C740}"/>
          </ac:picMkLst>
        </pc:picChg>
        <pc:picChg chg="mod">
          <ac:chgData name="Stephane KLEIN" userId="e080e1b6-eead-4614-8042-c61176d0ed28" providerId="ADAL" clId="{DFCF8691-F23A-4CCB-97CD-AD079A89B69C}" dt="2023-06-22T07:24:55.416" v="1104"/>
          <ac:picMkLst>
            <pc:docMk/>
            <pc:sldMk cId="2594592003" sldId="309"/>
            <ac:picMk id="29" creationId="{718C3D6D-55D3-4945-B3E7-A5217D579529}"/>
          </ac:picMkLst>
        </pc:picChg>
        <pc:picChg chg="mod">
          <ac:chgData name="Stephane KLEIN" userId="e080e1b6-eead-4614-8042-c61176d0ed28" providerId="ADAL" clId="{DFCF8691-F23A-4CCB-97CD-AD079A89B69C}" dt="2023-06-22T07:24:55.416" v="1104"/>
          <ac:picMkLst>
            <pc:docMk/>
            <pc:sldMk cId="2594592003" sldId="309"/>
            <ac:picMk id="35" creationId="{D3373B3B-E1AE-4A27-94C1-9BF7F9A772F7}"/>
          </ac:picMkLst>
        </pc:picChg>
        <pc:picChg chg="mod">
          <ac:chgData name="Stephane KLEIN" userId="e080e1b6-eead-4614-8042-c61176d0ed28" providerId="ADAL" clId="{DFCF8691-F23A-4CCB-97CD-AD079A89B69C}" dt="2023-06-22T07:24:55.416" v="1104"/>
          <ac:picMkLst>
            <pc:docMk/>
            <pc:sldMk cId="2594592003" sldId="309"/>
            <ac:picMk id="36" creationId="{A261B0B9-EB33-4F57-BDC2-87B3AAE8DAB0}"/>
          </ac:picMkLst>
        </pc:picChg>
        <pc:picChg chg="mod">
          <ac:chgData name="Stephane KLEIN" userId="e080e1b6-eead-4614-8042-c61176d0ed28" providerId="ADAL" clId="{DFCF8691-F23A-4CCB-97CD-AD079A89B69C}" dt="2023-06-22T07:24:55.416" v="1104"/>
          <ac:picMkLst>
            <pc:docMk/>
            <pc:sldMk cId="2594592003" sldId="309"/>
            <ac:picMk id="37" creationId="{FC034EA5-0ABA-4640-A844-ADBC1F911807}"/>
          </ac:picMkLst>
        </pc:picChg>
        <pc:picChg chg="mod">
          <ac:chgData name="Stephane KLEIN" userId="e080e1b6-eead-4614-8042-c61176d0ed28" providerId="ADAL" clId="{DFCF8691-F23A-4CCB-97CD-AD079A89B69C}" dt="2023-06-22T07:24:55.416" v="1104"/>
          <ac:picMkLst>
            <pc:docMk/>
            <pc:sldMk cId="2594592003" sldId="309"/>
            <ac:picMk id="38" creationId="{FFE22A81-83C5-448A-B986-86A8D3417CB9}"/>
          </ac:picMkLst>
        </pc:picChg>
        <pc:picChg chg="mod">
          <ac:chgData name="Stephane KLEIN" userId="e080e1b6-eead-4614-8042-c61176d0ed28" providerId="ADAL" clId="{DFCF8691-F23A-4CCB-97CD-AD079A89B69C}" dt="2023-06-22T07:25:41.117" v="1111"/>
          <ac:picMkLst>
            <pc:docMk/>
            <pc:sldMk cId="2594592003" sldId="309"/>
            <ac:picMk id="40" creationId="{06D131C0-07BD-4713-A887-A5B09F12E3F5}"/>
          </ac:picMkLst>
        </pc:picChg>
        <pc:picChg chg="mod">
          <ac:chgData name="Stephane KLEIN" userId="e080e1b6-eead-4614-8042-c61176d0ed28" providerId="ADAL" clId="{DFCF8691-F23A-4CCB-97CD-AD079A89B69C}" dt="2023-06-22T07:25:41.117" v="1111"/>
          <ac:picMkLst>
            <pc:docMk/>
            <pc:sldMk cId="2594592003" sldId="309"/>
            <ac:picMk id="41" creationId="{8FAD7DB9-F047-473D-8FDB-DA0399DDE358}"/>
          </ac:picMkLst>
        </pc:picChg>
        <pc:picChg chg="mod">
          <ac:chgData name="Stephane KLEIN" userId="e080e1b6-eead-4614-8042-c61176d0ed28" providerId="ADAL" clId="{DFCF8691-F23A-4CCB-97CD-AD079A89B69C}" dt="2023-06-22T07:25:41.117" v="1111"/>
          <ac:picMkLst>
            <pc:docMk/>
            <pc:sldMk cId="2594592003" sldId="309"/>
            <ac:picMk id="42" creationId="{EDB6D7C2-4B32-4AE8-B52C-90D284CCAD27}"/>
          </ac:picMkLst>
        </pc:picChg>
        <pc:picChg chg="mod">
          <ac:chgData name="Stephane KLEIN" userId="e080e1b6-eead-4614-8042-c61176d0ed28" providerId="ADAL" clId="{DFCF8691-F23A-4CCB-97CD-AD079A89B69C}" dt="2023-06-22T07:25:41.117" v="1111"/>
          <ac:picMkLst>
            <pc:docMk/>
            <pc:sldMk cId="2594592003" sldId="309"/>
            <ac:picMk id="43" creationId="{B87F9654-E1E0-4D3E-88C2-892D14D489D8}"/>
          </ac:picMkLst>
        </pc:picChg>
        <pc:picChg chg="mod">
          <ac:chgData name="Stephane KLEIN" userId="e080e1b6-eead-4614-8042-c61176d0ed28" providerId="ADAL" clId="{DFCF8691-F23A-4CCB-97CD-AD079A89B69C}" dt="2023-06-22T07:25:41.117" v="1111"/>
          <ac:picMkLst>
            <pc:docMk/>
            <pc:sldMk cId="2594592003" sldId="309"/>
            <ac:picMk id="44" creationId="{9C28078C-40D3-4D67-9F33-E662AA38E9A2}"/>
          </ac:picMkLst>
        </pc:picChg>
        <pc:picChg chg="mod">
          <ac:chgData name="Stephane KLEIN" userId="e080e1b6-eead-4614-8042-c61176d0ed28" providerId="ADAL" clId="{DFCF8691-F23A-4CCB-97CD-AD079A89B69C}" dt="2023-06-22T07:25:41.117" v="1111"/>
          <ac:picMkLst>
            <pc:docMk/>
            <pc:sldMk cId="2594592003" sldId="309"/>
            <ac:picMk id="45" creationId="{CA340B03-7E5A-4F06-B68F-7AE8A9E9166F}"/>
          </ac:picMkLst>
        </pc:picChg>
        <pc:picChg chg="mod">
          <ac:chgData name="Stephane KLEIN" userId="e080e1b6-eead-4614-8042-c61176d0ed28" providerId="ADAL" clId="{DFCF8691-F23A-4CCB-97CD-AD079A89B69C}" dt="2023-06-22T07:25:41.117" v="1111"/>
          <ac:picMkLst>
            <pc:docMk/>
            <pc:sldMk cId="2594592003" sldId="309"/>
            <ac:picMk id="46" creationId="{814CA84D-F167-444E-BF6C-DE6441DB9194}"/>
          </ac:picMkLst>
        </pc:picChg>
        <pc:picChg chg="mod">
          <ac:chgData name="Stephane KLEIN" userId="e080e1b6-eead-4614-8042-c61176d0ed28" providerId="ADAL" clId="{DFCF8691-F23A-4CCB-97CD-AD079A89B69C}" dt="2023-06-22T07:25:41.117" v="1111"/>
          <ac:picMkLst>
            <pc:docMk/>
            <pc:sldMk cId="2594592003" sldId="309"/>
            <ac:picMk id="47" creationId="{A2C4754B-8BC1-4408-B7CB-5331C8705418}"/>
          </ac:picMkLst>
        </pc:picChg>
        <pc:picChg chg="mod">
          <ac:chgData name="Stephane KLEIN" userId="e080e1b6-eead-4614-8042-c61176d0ed28" providerId="ADAL" clId="{DFCF8691-F23A-4CCB-97CD-AD079A89B69C}" dt="2023-06-22T07:25:41.117" v="1111"/>
          <ac:picMkLst>
            <pc:docMk/>
            <pc:sldMk cId="2594592003" sldId="309"/>
            <ac:picMk id="48" creationId="{21A04189-FF09-4AC6-9BBF-76A4E50E2C69}"/>
          </ac:picMkLst>
        </pc:picChg>
      </pc:sldChg>
      <pc:sldChg chg="addSp delSp modSp add mod ord modNotesTx">
        <pc:chgData name="Stephane KLEIN" userId="e080e1b6-eead-4614-8042-c61176d0ed28" providerId="ADAL" clId="{DFCF8691-F23A-4CCB-97CD-AD079A89B69C}" dt="2023-06-30T14:02:00.001" v="4064" actId="20577"/>
        <pc:sldMkLst>
          <pc:docMk/>
          <pc:sldMk cId="141795846" sldId="310"/>
        </pc:sldMkLst>
        <pc:spChg chg="add mod">
          <ac:chgData name="Stephane KLEIN" userId="e080e1b6-eead-4614-8042-c61176d0ed28" providerId="ADAL" clId="{DFCF8691-F23A-4CCB-97CD-AD079A89B69C}" dt="2023-06-22T07:27:41.516" v="1192" actId="164"/>
          <ac:spMkLst>
            <pc:docMk/>
            <pc:sldMk cId="141795846" sldId="310"/>
            <ac:spMk id="9" creationId="{B4DCBD3F-5B0C-4B69-B8F3-39D227559FED}"/>
          </ac:spMkLst>
        </pc:spChg>
        <pc:spChg chg="add mod">
          <ac:chgData name="Stephane KLEIN" userId="e080e1b6-eead-4614-8042-c61176d0ed28" providerId="ADAL" clId="{DFCF8691-F23A-4CCB-97CD-AD079A89B69C}" dt="2023-06-22T07:27:41.516" v="1192" actId="164"/>
          <ac:spMkLst>
            <pc:docMk/>
            <pc:sldMk cId="141795846" sldId="310"/>
            <ac:spMk id="10" creationId="{39970247-1267-46B9-A769-376C2D8ED9C0}"/>
          </ac:spMkLst>
        </pc:spChg>
        <pc:spChg chg="add mod">
          <ac:chgData name="Stephane KLEIN" userId="e080e1b6-eead-4614-8042-c61176d0ed28" providerId="ADAL" clId="{DFCF8691-F23A-4CCB-97CD-AD079A89B69C}" dt="2023-06-22T07:27:41.516" v="1192" actId="164"/>
          <ac:spMkLst>
            <pc:docMk/>
            <pc:sldMk cId="141795846" sldId="310"/>
            <ac:spMk id="11" creationId="{2032785C-934E-498C-8051-0C4DBCB2696C}"/>
          </ac:spMkLst>
        </pc:spChg>
        <pc:spChg chg="del">
          <ac:chgData name="Stephane KLEIN" userId="e080e1b6-eead-4614-8042-c61176d0ed28" providerId="ADAL" clId="{DFCF8691-F23A-4CCB-97CD-AD079A89B69C}" dt="2023-06-22T07:27:48.104" v="1194" actId="478"/>
          <ac:spMkLst>
            <pc:docMk/>
            <pc:sldMk cId="141795846" sldId="310"/>
            <ac:spMk id="13" creationId="{15D8C940-3E8C-462C-A873-7C0AAB78C0B6}"/>
          </ac:spMkLst>
        </pc:spChg>
        <pc:spChg chg="add mod">
          <ac:chgData name="Stephane KLEIN" userId="e080e1b6-eead-4614-8042-c61176d0ed28" providerId="ADAL" clId="{DFCF8691-F23A-4CCB-97CD-AD079A89B69C}" dt="2023-06-22T07:27:41.516" v="1192" actId="164"/>
          <ac:spMkLst>
            <pc:docMk/>
            <pc:sldMk cId="141795846" sldId="310"/>
            <ac:spMk id="15" creationId="{5F211D44-E96F-4F9C-9D12-25B35F804AEA}"/>
          </ac:spMkLst>
        </pc:spChg>
        <pc:spChg chg="add mod">
          <ac:chgData name="Stephane KLEIN" userId="e080e1b6-eead-4614-8042-c61176d0ed28" providerId="ADAL" clId="{DFCF8691-F23A-4CCB-97CD-AD079A89B69C}" dt="2023-06-22T07:27:41.516" v="1192" actId="164"/>
          <ac:spMkLst>
            <pc:docMk/>
            <pc:sldMk cId="141795846" sldId="310"/>
            <ac:spMk id="16" creationId="{80C736E3-985A-49D0-AA70-DE5C898C40B5}"/>
          </ac:spMkLst>
        </pc:spChg>
        <pc:spChg chg="del mod">
          <ac:chgData name="Stephane KLEIN" userId="e080e1b6-eead-4614-8042-c61176d0ed28" providerId="ADAL" clId="{DFCF8691-F23A-4CCB-97CD-AD079A89B69C}" dt="2023-06-27T11:10:20.585" v="2360" actId="478"/>
          <ac:spMkLst>
            <pc:docMk/>
            <pc:sldMk cId="141795846" sldId="310"/>
            <ac:spMk id="17" creationId="{558F5EE5-30CD-4386-982B-AA6FDF12030A}"/>
          </ac:spMkLst>
        </pc:spChg>
        <pc:spChg chg="add mod">
          <ac:chgData name="Stephane KLEIN" userId="e080e1b6-eead-4614-8042-c61176d0ed28" providerId="ADAL" clId="{DFCF8691-F23A-4CCB-97CD-AD079A89B69C}" dt="2023-06-22T07:27:41.516" v="1192" actId="164"/>
          <ac:spMkLst>
            <pc:docMk/>
            <pc:sldMk cId="141795846" sldId="310"/>
            <ac:spMk id="20" creationId="{A4005C45-80BD-4A44-AF58-09EE918BBE30}"/>
          </ac:spMkLst>
        </pc:spChg>
        <pc:spChg chg="add mod">
          <ac:chgData name="Stephane KLEIN" userId="e080e1b6-eead-4614-8042-c61176d0ed28" providerId="ADAL" clId="{DFCF8691-F23A-4CCB-97CD-AD079A89B69C}" dt="2023-06-22T07:27:41.516" v="1192" actId="164"/>
          <ac:spMkLst>
            <pc:docMk/>
            <pc:sldMk cId="141795846" sldId="310"/>
            <ac:spMk id="21" creationId="{7B4D69EF-32CC-4C1B-9F33-71034365C940}"/>
          </ac:spMkLst>
        </pc:spChg>
        <pc:spChg chg="add mod">
          <ac:chgData name="Stephane KLEIN" userId="e080e1b6-eead-4614-8042-c61176d0ed28" providerId="ADAL" clId="{DFCF8691-F23A-4CCB-97CD-AD079A89B69C}" dt="2023-06-22T07:27:41.516" v="1192" actId="164"/>
          <ac:spMkLst>
            <pc:docMk/>
            <pc:sldMk cId="141795846" sldId="310"/>
            <ac:spMk id="22" creationId="{1CD72E1C-4A64-437E-8B18-DE97C295E6D4}"/>
          </ac:spMkLst>
        </pc:spChg>
        <pc:spChg chg="add mod">
          <ac:chgData name="Stephane KLEIN" userId="e080e1b6-eead-4614-8042-c61176d0ed28" providerId="ADAL" clId="{DFCF8691-F23A-4CCB-97CD-AD079A89B69C}" dt="2023-06-27T11:17:38.921" v="2401" actId="1076"/>
          <ac:spMkLst>
            <pc:docMk/>
            <pc:sldMk cId="141795846" sldId="310"/>
            <ac:spMk id="26" creationId="{DA999097-6F0C-4614-8473-55C4E58A3DF8}"/>
          </ac:spMkLst>
        </pc:spChg>
        <pc:spChg chg="mod">
          <ac:chgData name="Stephane KLEIN" userId="e080e1b6-eead-4614-8042-c61176d0ed28" providerId="ADAL" clId="{DFCF8691-F23A-4CCB-97CD-AD079A89B69C}" dt="2023-06-30T14:01:38.506" v="4041"/>
          <ac:spMkLst>
            <pc:docMk/>
            <pc:sldMk cId="141795846" sldId="310"/>
            <ac:spMk id="27" creationId="{8998BE15-B5FB-4DF2-87CF-6CFB417C6187}"/>
          </ac:spMkLst>
        </pc:spChg>
        <pc:spChg chg="mod">
          <ac:chgData name="Stephane KLEIN" userId="e080e1b6-eead-4614-8042-c61176d0ed28" providerId="ADAL" clId="{DFCF8691-F23A-4CCB-97CD-AD079A89B69C}" dt="2023-06-22T07:28:27.574" v="1201" actId="571"/>
          <ac:spMkLst>
            <pc:docMk/>
            <pc:sldMk cId="141795846" sldId="310"/>
            <ac:spMk id="28" creationId="{B2B5DD4C-7FE1-423F-A2F5-2D9D098D6902}"/>
          </ac:spMkLst>
        </pc:spChg>
        <pc:spChg chg="add mod ord">
          <ac:chgData name="Stephane KLEIN" userId="e080e1b6-eead-4614-8042-c61176d0ed28" providerId="ADAL" clId="{DFCF8691-F23A-4CCB-97CD-AD079A89B69C}" dt="2023-06-27T11:17:32.608" v="2400" actId="1076"/>
          <ac:spMkLst>
            <pc:docMk/>
            <pc:sldMk cId="141795846" sldId="310"/>
            <ac:spMk id="28" creationId="{C862AEBE-0F16-40A2-9C7E-8C9C19FB35DD}"/>
          </ac:spMkLst>
        </pc:spChg>
        <pc:spChg chg="mod">
          <ac:chgData name="Stephane KLEIN" userId="e080e1b6-eead-4614-8042-c61176d0ed28" providerId="ADAL" clId="{DFCF8691-F23A-4CCB-97CD-AD079A89B69C}" dt="2023-06-22T07:28:27.574" v="1201" actId="571"/>
          <ac:spMkLst>
            <pc:docMk/>
            <pc:sldMk cId="141795846" sldId="310"/>
            <ac:spMk id="29" creationId="{D0076937-7CBA-4200-B20D-4325B1CE2E63}"/>
          </ac:spMkLst>
        </pc:spChg>
        <pc:spChg chg="mod">
          <ac:chgData name="Stephane KLEIN" userId="e080e1b6-eead-4614-8042-c61176d0ed28" providerId="ADAL" clId="{DFCF8691-F23A-4CCB-97CD-AD079A89B69C}" dt="2023-06-30T14:01:38.506" v="4041"/>
          <ac:spMkLst>
            <pc:docMk/>
            <pc:sldMk cId="141795846" sldId="310"/>
            <ac:spMk id="29" creationId="{F35CDA08-1A9F-4BEF-87EB-6200B5D5558C}"/>
          </ac:spMkLst>
        </pc:spChg>
        <pc:spChg chg="add mod">
          <ac:chgData name="Stephane KLEIN" userId="e080e1b6-eead-4614-8042-c61176d0ed28" providerId="ADAL" clId="{DFCF8691-F23A-4CCB-97CD-AD079A89B69C}" dt="2023-06-30T14:01:38.506" v="4041"/>
          <ac:spMkLst>
            <pc:docMk/>
            <pc:sldMk cId="141795846" sldId="310"/>
            <ac:spMk id="30" creationId="{70D833F1-673D-4272-8E7F-6D2922163555}"/>
          </ac:spMkLst>
        </pc:spChg>
        <pc:spChg chg="mod">
          <ac:chgData name="Stephane KLEIN" userId="e080e1b6-eead-4614-8042-c61176d0ed28" providerId="ADAL" clId="{DFCF8691-F23A-4CCB-97CD-AD079A89B69C}" dt="2023-06-22T07:28:27.574" v="1201" actId="571"/>
          <ac:spMkLst>
            <pc:docMk/>
            <pc:sldMk cId="141795846" sldId="310"/>
            <ac:spMk id="30" creationId="{F7346ECB-0861-4A0C-B269-E4FA292BD927}"/>
          </ac:spMkLst>
        </pc:spChg>
        <pc:spChg chg="mod">
          <ac:chgData name="Stephane KLEIN" userId="e080e1b6-eead-4614-8042-c61176d0ed28" providerId="ADAL" clId="{DFCF8691-F23A-4CCB-97CD-AD079A89B69C}" dt="2023-06-22T07:28:27.574" v="1201" actId="571"/>
          <ac:spMkLst>
            <pc:docMk/>
            <pc:sldMk cId="141795846" sldId="310"/>
            <ac:spMk id="31" creationId="{F5147A74-5E2C-495F-BC1A-FF2BC53A5F99}"/>
          </ac:spMkLst>
        </pc:spChg>
        <pc:spChg chg="mod">
          <ac:chgData name="Stephane KLEIN" userId="e080e1b6-eead-4614-8042-c61176d0ed28" providerId="ADAL" clId="{DFCF8691-F23A-4CCB-97CD-AD079A89B69C}" dt="2023-06-22T07:28:27.574" v="1201" actId="571"/>
          <ac:spMkLst>
            <pc:docMk/>
            <pc:sldMk cId="141795846" sldId="310"/>
            <ac:spMk id="32" creationId="{D12CE903-56F4-4A43-ACA8-96D5FEF64F3C}"/>
          </ac:spMkLst>
        </pc:spChg>
        <pc:spChg chg="mod">
          <ac:chgData name="Stephane KLEIN" userId="e080e1b6-eead-4614-8042-c61176d0ed28" providerId="ADAL" clId="{DFCF8691-F23A-4CCB-97CD-AD079A89B69C}" dt="2023-06-22T07:28:27.574" v="1201" actId="571"/>
          <ac:spMkLst>
            <pc:docMk/>
            <pc:sldMk cId="141795846" sldId="310"/>
            <ac:spMk id="35" creationId="{E050389C-5E4C-43E4-ABFA-8C0C5BDF21E1}"/>
          </ac:spMkLst>
        </pc:spChg>
        <pc:spChg chg="mod">
          <ac:chgData name="Stephane KLEIN" userId="e080e1b6-eead-4614-8042-c61176d0ed28" providerId="ADAL" clId="{DFCF8691-F23A-4CCB-97CD-AD079A89B69C}" dt="2023-06-22T07:28:27.574" v="1201" actId="571"/>
          <ac:spMkLst>
            <pc:docMk/>
            <pc:sldMk cId="141795846" sldId="310"/>
            <ac:spMk id="36" creationId="{06BE0F06-670A-4580-B8E7-7087D0971C06}"/>
          </ac:spMkLst>
        </pc:spChg>
        <pc:spChg chg="mod">
          <ac:chgData name="Stephane KLEIN" userId="e080e1b6-eead-4614-8042-c61176d0ed28" providerId="ADAL" clId="{DFCF8691-F23A-4CCB-97CD-AD079A89B69C}" dt="2023-06-22T07:28:27.574" v="1201" actId="571"/>
          <ac:spMkLst>
            <pc:docMk/>
            <pc:sldMk cId="141795846" sldId="310"/>
            <ac:spMk id="37" creationId="{0BF51B31-6BDF-45FF-BF0A-9A5047EF106C}"/>
          </ac:spMkLst>
        </pc:spChg>
        <pc:spChg chg="mod">
          <ac:chgData name="Stephane KLEIN" userId="e080e1b6-eead-4614-8042-c61176d0ed28" providerId="ADAL" clId="{DFCF8691-F23A-4CCB-97CD-AD079A89B69C}" dt="2023-06-22T07:28:27.574" v="1201" actId="571"/>
          <ac:spMkLst>
            <pc:docMk/>
            <pc:sldMk cId="141795846" sldId="310"/>
            <ac:spMk id="41" creationId="{F8CBF1B0-F9A6-4408-866E-09398F7D61C8}"/>
          </ac:spMkLst>
        </pc:spChg>
        <pc:grpChg chg="mod ord">
          <ac:chgData name="Stephane KLEIN" userId="e080e1b6-eead-4614-8042-c61176d0ed28" providerId="ADAL" clId="{DFCF8691-F23A-4CCB-97CD-AD079A89B69C}" dt="2023-06-22T07:27:55.904" v="1196" actId="164"/>
          <ac:grpSpMkLst>
            <pc:docMk/>
            <pc:sldMk cId="141795846" sldId="310"/>
            <ac:grpSpMk id="2" creationId="{BB1FE64C-33EB-497A-B184-893BAF2DA083}"/>
          </ac:grpSpMkLst>
        </pc:grpChg>
        <pc:grpChg chg="add mod ord">
          <ac:chgData name="Stephane KLEIN" userId="e080e1b6-eead-4614-8042-c61176d0ed28" providerId="ADAL" clId="{DFCF8691-F23A-4CCB-97CD-AD079A89B69C}" dt="2023-06-22T07:27:55.904" v="1196" actId="164"/>
          <ac:grpSpMkLst>
            <pc:docMk/>
            <pc:sldMk cId="141795846" sldId="310"/>
            <ac:grpSpMk id="5" creationId="{48F19BA3-FB9D-4357-AF43-EF7450B47F13}"/>
          </ac:grpSpMkLst>
        </pc:grpChg>
        <pc:grpChg chg="add mod">
          <ac:chgData name="Stephane KLEIN" userId="e080e1b6-eead-4614-8042-c61176d0ed28" providerId="ADAL" clId="{DFCF8691-F23A-4CCB-97CD-AD079A89B69C}" dt="2023-06-22T07:28:46.061" v="1205" actId="1076"/>
          <ac:grpSpMkLst>
            <pc:docMk/>
            <pc:sldMk cId="141795846" sldId="310"/>
            <ac:grpSpMk id="6" creationId="{5F36C081-7072-456B-9B3D-5A9D1DAB0F9B}"/>
          </ac:grpSpMkLst>
        </pc:grpChg>
        <pc:grpChg chg="add mod">
          <ac:chgData name="Stephane KLEIN" userId="e080e1b6-eead-4614-8042-c61176d0ed28" providerId="ADAL" clId="{DFCF8691-F23A-4CCB-97CD-AD079A89B69C}" dt="2023-06-22T07:28:27.574" v="1201" actId="571"/>
          <ac:grpSpMkLst>
            <pc:docMk/>
            <pc:sldMk cId="141795846" sldId="310"/>
            <ac:grpSpMk id="25" creationId="{86E415D2-6541-4779-B0CF-3B8C21C77F5F}"/>
          </ac:grpSpMkLst>
        </pc:grpChg>
        <pc:grpChg chg="add mod">
          <ac:chgData name="Stephane KLEIN" userId="e080e1b6-eead-4614-8042-c61176d0ed28" providerId="ADAL" clId="{DFCF8691-F23A-4CCB-97CD-AD079A89B69C}" dt="2023-06-30T14:01:38.506" v="4041"/>
          <ac:grpSpMkLst>
            <pc:docMk/>
            <pc:sldMk cId="141795846" sldId="310"/>
            <ac:grpSpMk id="25" creationId="{F99C0939-B012-43A7-868C-431230F1DED6}"/>
          </ac:grpSpMkLst>
        </pc:grpChg>
        <pc:grpChg chg="mod">
          <ac:chgData name="Stephane KLEIN" userId="e080e1b6-eead-4614-8042-c61176d0ed28" providerId="ADAL" clId="{DFCF8691-F23A-4CCB-97CD-AD079A89B69C}" dt="2023-06-22T07:28:27.574" v="1201" actId="571"/>
          <ac:grpSpMkLst>
            <pc:docMk/>
            <pc:sldMk cId="141795846" sldId="310"/>
            <ac:grpSpMk id="26" creationId="{9A297A42-576B-4148-B908-50EF1B47294C}"/>
          </ac:grpSpMkLst>
        </pc:grpChg>
        <pc:grpChg chg="mod">
          <ac:chgData name="Stephane KLEIN" userId="e080e1b6-eead-4614-8042-c61176d0ed28" providerId="ADAL" clId="{DFCF8691-F23A-4CCB-97CD-AD079A89B69C}" dt="2023-06-22T07:28:27.574" v="1201" actId="571"/>
          <ac:grpSpMkLst>
            <pc:docMk/>
            <pc:sldMk cId="141795846" sldId="310"/>
            <ac:grpSpMk id="27" creationId="{F37D8907-1AAA-42EB-AE26-A0CB74547173}"/>
          </ac:grpSpMkLst>
        </pc:grpChg>
        <pc:picChg chg="add del mod">
          <ac:chgData name="Stephane KLEIN" userId="e080e1b6-eead-4614-8042-c61176d0ed28" providerId="ADAL" clId="{DFCF8691-F23A-4CCB-97CD-AD079A89B69C}" dt="2023-06-27T11:10:19.209" v="2359" actId="478"/>
          <ac:picMkLst>
            <pc:docMk/>
            <pc:sldMk cId="141795846" sldId="310"/>
            <ac:picMk id="25" creationId="{A8890880-D518-4576-9E62-783EF713F4D3}"/>
          </ac:picMkLst>
        </pc:picChg>
        <pc:picChg chg="add del mod ord">
          <ac:chgData name="Stephane KLEIN" userId="e080e1b6-eead-4614-8042-c61176d0ed28" providerId="ADAL" clId="{DFCF8691-F23A-4CCB-97CD-AD079A89B69C}" dt="2023-06-27T11:17:26.131" v="2398" actId="478"/>
          <ac:picMkLst>
            <pc:docMk/>
            <pc:sldMk cId="141795846" sldId="310"/>
            <ac:picMk id="27" creationId="{DAA38842-DBB8-4471-B325-4EE034F38CEA}"/>
          </ac:picMkLst>
        </pc:picChg>
        <pc:picChg chg="mod">
          <ac:chgData name="Stephane KLEIN" userId="e080e1b6-eead-4614-8042-c61176d0ed28" providerId="ADAL" clId="{DFCF8691-F23A-4CCB-97CD-AD079A89B69C}" dt="2023-06-22T07:28:27.574" v="1201" actId="571"/>
          <ac:picMkLst>
            <pc:docMk/>
            <pc:sldMk cId="141795846" sldId="310"/>
            <ac:picMk id="40" creationId="{FE534410-65EE-461A-93FD-041F0B9D0B0B}"/>
          </ac:picMkLst>
        </pc:picChg>
        <pc:cxnChg chg="add mod">
          <ac:chgData name="Stephane KLEIN" userId="e080e1b6-eead-4614-8042-c61176d0ed28" providerId="ADAL" clId="{DFCF8691-F23A-4CCB-97CD-AD079A89B69C}" dt="2023-06-22T07:27:41.516" v="1192" actId="164"/>
          <ac:cxnSpMkLst>
            <pc:docMk/>
            <pc:sldMk cId="141795846" sldId="310"/>
            <ac:cxnSpMk id="18" creationId="{377B7835-82E4-42B2-948A-C7C2945FFAED}"/>
          </ac:cxnSpMkLst>
        </pc:cxnChg>
        <pc:cxnChg chg="add mod">
          <ac:chgData name="Stephane KLEIN" userId="e080e1b6-eead-4614-8042-c61176d0ed28" providerId="ADAL" clId="{DFCF8691-F23A-4CCB-97CD-AD079A89B69C}" dt="2023-06-22T07:27:41.516" v="1192" actId="164"/>
          <ac:cxnSpMkLst>
            <pc:docMk/>
            <pc:sldMk cId="141795846" sldId="310"/>
            <ac:cxnSpMk id="19" creationId="{CE26F04E-80D5-4AD5-AE86-D90C5AA29F3B}"/>
          </ac:cxnSpMkLst>
        </pc:cxnChg>
        <pc:cxnChg chg="add mod">
          <ac:chgData name="Stephane KLEIN" userId="e080e1b6-eead-4614-8042-c61176d0ed28" providerId="ADAL" clId="{DFCF8691-F23A-4CCB-97CD-AD079A89B69C}" dt="2023-06-22T07:27:41.516" v="1192" actId="164"/>
          <ac:cxnSpMkLst>
            <pc:docMk/>
            <pc:sldMk cId="141795846" sldId="310"/>
            <ac:cxnSpMk id="23" creationId="{17910AD0-FCF4-4703-B1DE-3812A1F6DBBF}"/>
          </ac:cxnSpMkLst>
        </pc:cxnChg>
        <pc:cxnChg chg="add mod">
          <ac:chgData name="Stephane KLEIN" userId="e080e1b6-eead-4614-8042-c61176d0ed28" providerId="ADAL" clId="{DFCF8691-F23A-4CCB-97CD-AD079A89B69C}" dt="2023-06-22T07:27:41.516" v="1192" actId="164"/>
          <ac:cxnSpMkLst>
            <pc:docMk/>
            <pc:sldMk cId="141795846" sldId="310"/>
            <ac:cxnSpMk id="24" creationId="{F8AC09CA-49BC-494B-86AB-70209383A161}"/>
          </ac:cxnSpMkLst>
        </pc:cxnChg>
        <pc:cxnChg chg="mod">
          <ac:chgData name="Stephane KLEIN" userId="e080e1b6-eead-4614-8042-c61176d0ed28" providerId="ADAL" clId="{DFCF8691-F23A-4CCB-97CD-AD079A89B69C}" dt="2023-06-22T07:28:27.574" v="1201" actId="571"/>
          <ac:cxnSpMkLst>
            <pc:docMk/>
            <pc:sldMk cId="141795846" sldId="310"/>
            <ac:cxnSpMk id="33" creationId="{F2862D2E-2AC8-4F56-BF9D-D917F3D5AA76}"/>
          </ac:cxnSpMkLst>
        </pc:cxnChg>
        <pc:cxnChg chg="mod">
          <ac:chgData name="Stephane KLEIN" userId="e080e1b6-eead-4614-8042-c61176d0ed28" providerId="ADAL" clId="{DFCF8691-F23A-4CCB-97CD-AD079A89B69C}" dt="2023-06-22T07:28:27.574" v="1201" actId="571"/>
          <ac:cxnSpMkLst>
            <pc:docMk/>
            <pc:sldMk cId="141795846" sldId="310"/>
            <ac:cxnSpMk id="34" creationId="{CEAC919C-BC6B-4FFA-9DBC-EF61A805F9F9}"/>
          </ac:cxnSpMkLst>
        </pc:cxnChg>
        <pc:cxnChg chg="mod">
          <ac:chgData name="Stephane KLEIN" userId="e080e1b6-eead-4614-8042-c61176d0ed28" providerId="ADAL" clId="{DFCF8691-F23A-4CCB-97CD-AD079A89B69C}" dt="2023-06-22T07:28:27.574" v="1201" actId="571"/>
          <ac:cxnSpMkLst>
            <pc:docMk/>
            <pc:sldMk cId="141795846" sldId="310"/>
            <ac:cxnSpMk id="38" creationId="{FDF63C8D-8886-4E29-BF8A-C69D21288327}"/>
          </ac:cxnSpMkLst>
        </pc:cxnChg>
        <pc:cxnChg chg="mod">
          <ac:chgData name="Stephane KLEIN" userId="e080e1b6-eead-4614-8042-c61176d0ed28" providerId="ADAL" clId="{DFCF8691-F23A-4CCB-97CD-AD079A89B69C}" dt="2023-06-22T07:28:27.574" v="1201" actId="571"/>
          <ac:cxnSpMkLst>
            <pc:docMk/>
            <pc:sldMk cId="141795846" sldId="310"/>
            <ac:cxnSpMk id="39" creationId="{10A569D2-2781-4E9E-B671-F32F317F199A}"/>
          </ac:cxnSpMkLst>
        </pc:cxnChg>
      </pc:sldChg>
      <pc:sldChg chg="addSp delSp modSp add mod ord modAnim modNotesTx">
        <pc:chgData name="Stephane KLEIN" userId="e080e1b6-eead-4614-8042-c61176d0ed28" providerId="ADAL" clId="{DFCF8691-F23A-4CCB-97CD-AD079A89B69C}" dt="2023-06-30T14:01:56.896" v="4063" actId="20577"/>
        <pc:sldMkLst>
          <pc:docMk/>
          <pc:sldMk cId="283603413" sldId="311"/>
        </pc:sldMkLst>
        <pc:spChg chg="add mod">
          <ac:chgData name="Stephane KLEIN" userId="e080e1b6-eead-4614-8042-c61176d0ed28" providerId="ADAL" clId="{DFCF8691-F23A-4CCB-97CD-AD079A89B69C}" dt="2023-06-27T11:18:27.576" v="2415" actId="555"/>
          <ac:spMkLst>
            <pc:docMk/>
            <pc:sldMk cId="283603413" sldId="311"/>
            <ac:spMk id="5" creationId="{DFE5F2FB-FD88-4DE4-97BC-F8784B391086}"/>
          </ac:spMkLst>
        </pc:spChg>
        <pc:spChg chg="mod">
          <ac:chgData name="Stephane KLEIN" userId="e080e1b6-eead-4614-8042-c61176d0ed28" providerId="ADAL" clId="{DFCF8691-F23A-4CCB-97CD-AD079A89B69C}" dt="2023-06-27T11:18:40.209" v="2420" actId="1076"/>
          <ac:spMkLst>
            <pc:docMk/>
            <pc:sldMk cId="283603413" sldId="311"/>
            <ac:spMk id="17" creationId="{558F5EE5-30CD-4386-982B-AA6FDF12030A}"/>
          </ac:spMkLst>
        </pc:spChg>
        <pc:spChg chg="add mod">
          <ac:chgData name="Stephane KLEIN" userId="e080e1b6-eead-4614-8042-c61176d0ed28" providerId="ADAL" clId="{DFCF8691-F23A-4CCB-97CD-AD079A89B69C}" dt="2023-06-30T14:01:50.305" v="4060" actId="1035"/>
          <ac:spMkLst>
            <pc:docMk/>
            <pc:sldMk cId="283603413" sldId="311"/>
            <ac:spMk id="20" creationId="{1801AAED-D404-4E82-B425-7D3491FB19C7}"/>
          </ac:spMkLst>
        </pc:spChg>
        <pc:spChg chg="mod">
          <ac:chgData name="Stephane KLEIN" userId="e080e1b6-eead-4614-8042-c61176d0ed28" providerId="ADAL" clId="{DFCF8691-F23A-4CCB-97CD-AD079A89B69C}" dt="2023-06-22T07:32:19.972" v="1233" actId="1076"/>
          <ac:spMkLst>
            <pc:docMk/>
            <pc:sldMk cId="283603413" sldId="311"/>
            <ac:spMk id="23" creationId="{503E2894-E8AA-409E-848E-C532D5E8EFFB}"/>
          </ac:spMkLst>
        </pc:spChg>
        <pc:spChg chg="mod">
          <ac:chgData name="Stephane KLEIN" userId="e080e1b6-eead-4614-8042-c61176d0ed28" providerId="ADAL" clId="{DFCF8691-F23A-4CCB-97CD-AD079A89B69C}" dt="2023-06-22T07:32:19.972" v="1233" actId="1076"/>
          <ac:spMkLst>
            <pc:docMk/>
            <pc:sldMk cId="283603413" sldId="311"/>
            <ac:spMk id="26" creationId="{72ADA075-1F4C-442D-9515-76C90D6D0FA4}"/>
          </ac:spMkLst>
        </pc:spChg>
        <pc:spChg chg="mod">
          <ac:chgData name="Stephane KLEIN" userId="e080e1b6-eead-4614-8042-c61176d0ed28" providerId="ADAL" clId="{DFCF8691-F23A-4CCB-97CD-AD079A89B69C}" dt="2023-06-22T07:32:19.972" v="1233" actId="1076"/>
          <ac:spMkLst>
            <pc:docMk/>
            <pc:sldMk cId="283603413" sldId="311"/>
            <ac:spMk id="27" creationId="{1D3FDAC0-B2E3-4CCE-99F5-09480EDDD062}"/>
          </ac:spMkLst>
        </pc:spChg>
        <pc:spChg chg="mod">
          <ac:chgData name="Stephane KLEIN" userId="e080e1b6-eead-4614-8042-c61176d0ed28" providerId="ADAL" clId="{DFCF8691-F23A-4CCB-97CD-AD079A89B69C}" dt="2023-06-22T07:32:19.972" v="1233" actId="1076"/>
          <ac:spMkLst>
            <pc:docMk/>
            <pc:sldMk cId="283603413" sldId="311"/>
            <ac:spMk id="28" creationId="{78364354-5909-4A2C-A7E6-947314C40B8F}"/>
          </ac:spMkLst>
        </pc:spChg>
        <pc:spChg chg="mod">
          <ac:chgData name="Stephane KLEIN" userId="e080e1b6-eead-4614-8042-c61176d0ed28" providerId="ADAL" clId="{DFCF8691-F23A-4CCB-97CD-AD079A89B69C}" dt="2023-06-22T07:32:19.972" v="1233" actId="1076"/>
          <ac:spMkLst>
            <pc:docMk/>
            <pc:sldMk cId="283603413" sldId="311"/>
            <ac:spMk id="29" creationId="{96F413BA-2739-4E4C-BE55-AAAD7AF35E02}"/>
          </ac:spMkLst>
        </pc:spChg>
        <pc:spChg chg="mod">
          <ac:chgData name="Stephane KLEIN" userId="e080e1b6-eead-4614-8042-c61176d0ed28" providerId="ADAL" clId="{DFCF8691-F23A-4CCB-97CD-AD079A89B69C}" dt="2023-06-22T07:32:54.448" v="1248" actId="6549"/>
          <ac:spMkLst>
            <pc:docMk/>
            <pc:sldMk cId="283603413" sldId="311"/>
            <ac:spMk id="32" creationId="{4EFC3D10-1418-4829-B1B0-68EE551E108C}"/>
          </ac:spMkLst>
        </pc:spChg>
        <pc:spChg chg="mod">
          <ac:chgData name="Stephane KLEIN" userId="e080e1b6-eead-4614-8042-c61176d0ed28" providerId="ADAL" clId="{DFCF8691-F23A-4CCB-97CD-AD079A89B69C}" dt="2023-06-22T07:32:38.198" v="1236" actId="688"/>
          <ac:spMkLst>
            <pc:docMk/>
            <pc:sldMk cId="283603413" sldId="311"/>
            <ac:spMk id="35" creationId="{7900B24E-7FED-414F-8942-F9EA753D2124}"/>
          </ac:spMkLst>
        </pc:spChg>
        <pc:spChg chg="mod">
          <ac:chgData name="Stephane KLEIN" userId="e080e1b6-eead-4614-8042-c61176d0ed28" providerId="ADAL" clId="{DFCF8691-F23A-4CCB-97CD-AD079A89B69C}" dt="2023-06-22T07:32:38.198" v="1236" actId="688"/>
          <ac:spMkLst>
            <pc:docMk/>
            <pc:sldMk cId="283603413" sldId="311"/>
            <ac:spMk id="36" creationId="{74E02321-1601-46FC-9A04-B946B97DA27A}"/>
          </ac:spMkLst>
        </pc:spChg>
        <pc:spChg chg="mod">
          <ac:chgData name="Stephane KLEIN" userId="e080e1b6-eead-4614-8042-c61176d0ed28" providerId="ADAL" clId="{DFCF8691-F23A-4CCB-97CD-AD079A89B69C}" dt="2023-06-22T07:32:38.198" v="1236" actId="688"/>
          <ac:spMkLst>
            <pc:docMk/>
            <pc:sldMk cId="283603413" sldId="311"/>
            <ac:spMk id="37" creationId="{3D88D4E7-392D-4372-B095-8934BAB99A50}"/>
          </ac:spMkLst>
        </pc:spChg>
        <pc:spChg chg="mod">
          <ac:chgData name="Stephane KLEIN" userId="e080e1b6-eead-4614-8042-c61176d0ed28" providerId="ADAL" clId="{DFCF8691-F23A-4CCB-97CD-AD079A89B69C}" dt="2023-06-22T07:32:38.198" v="1236" actId="688"/>
          <ac:spMkLst>
            <pc:docMk/>
            <pc:sldMk cId="283603413" sldId="311"/>
            <ac:spMk id="38" creationId="{22BAEF7B-BD80-4D75-A76D-CD0B53F1C3DC}"/>
          </ac:spMkLst>
        </pc:spChg>
        <pc:spChg chg="mod">
          <ac:chgData name="Stephane KLEIN" userId="e080e1b6-eead-4614-8042-c61176d0ed28" providerId="ADAL" clId="{DFCF8691-F23A-4CCB-97CD-AD079A89B69C}" dt="2023-06-22T07:32:19.972" v="1233" actId="1076"/>
          <ac:spMkLst>
            <pc:docMk/>
            <pc:sldMk cId="283603413" sldId="311"/>
            <ac:spMk id="51" creationId="{F1E18C2B-221C-41F2-B101-B8C384809D39}"/>
          </ac:spMkLst>
        </pc:spChg>
        <pc:spChg chg="mod">
          <ac:chgData name="Stephane KLEIN" userId="e080e1b6-eead-4614-8042-c61176d0ed28" providerId="ADAL" clId="{DFCF8691-F23A-4CCB-97CD-AD079A89B69C}" dt="2023-06-22T07:32:19.972" v="1233" actId="1076"/>
          <ac:spMkLst>
            <pc:docMk/>
            <pc:sldMk cId="283603413" sldId="311"/>
            <ac:spMk id="54" creationId="{A5E96DE2-7756-4851-901A-F5B78DC88B02}"/>
          </ac:spMkLst>
        </pc:spChg>
        <pc:spChg chg="mod">
          <ac:chgData name="Stephane KLEIN" userId="e080e1b6-eead-4614-8042-c61176d0ed28" providerId="ADAL" clId="{DFCF8691-F23A-4CCB-97CD-AD079A89B69C}" dt="2023-06-22T07:32:19.972" v="1233" actId="1076"/>
          <ac:spMkLst>
            <pc:docMk/>
            <pc:sldMk cId="283603413" sldId="311"/>
            <ac:spMk id="55" creationId="{96288D93-6AF0-4406-8738-7CF23817B083}"/>
          </ac:spMkLst>
        </pc:spChg>
        <pc:spChg chg="mod">
          <ac:chgData name="Stephane KLEIN" userId="e080e1b6-eead-4614-8042-c61176d0ed28" providerId="ADAL" clId="{DFCF8691-F23A-4CCB-97CD-AD079A89B69C}" dt="2023-06-22T07:32:19.972" v="1233" actId="1076"/>
          <ac:spMkLst>
            <pc:docMk/>
            <pc:sldMk cId="283603413" sldId="311"/>
            <ac:spMk id="56" creationId="{F22ECE71-F2E0-4353-9F06-0FE3F87A72BF}"/>
          </ac:spMkLst>
        </pc:spChg>
        <pc:spChg chg="mod">
          <ac:chgData name="Stephane KLEIN" userId="e080e1b6-eead-4614-8042-c61176d0ed28" providerId="ADAL" clId="{DFCF8691-F23A-4CCB-97CD-AD079A89B69C}" dt="2023-06-22T07:32:19.972" v="1233" actId="1076"/>
          <ac:spMkLst>
            <pc:docMk/>
            <pc:sldMk cId="283603413" sldId="311"/>
            <ac:spMk id="57" creationId="{5128E265-60D8-4437-804D-B8816072E735}"/>
          </ac:spMkLst>
        </pc:spChg>
        <pc:spChg chg="mod">
          <ac:chgData name="Stephane KLEIN" userId="e080e1b6-eead-4614-8042-c61176d0ed28" providerId="ADAL" clId="{DFCF8691-F23A-4CCB-97CD-AD079A89B69C}" dt="2023-06-22T07:35:11.999" v="1303" actId="1076"/>
          <ac:spMkLst>
            <pc:docMk/>
            <pc:sldMk cId="283603413" sldId="311"/>
            <ac:spMk id="60" creationId="{E9C9DBE1-1852-4F63-B266-C3B5F512B1E3}"/>
          </ac:spMkLst>
        </pc:spChg>
        <pc:spChg chg="mod">
          <ac:chgData name="Stephane KLEIN" userId="e080e1b6-eead-4614-8042-c61176d0ed28" providerId="ADAL" clId="{DFCF8691-F23A-4CCB-97CD-AD079A89B69C}" dt="2023-06-22T07:35:11.999" v="1303" actId="1076"/>
          <ac:spMkLst>
            <pc:docMk/>
            <pc:sldMk cId="283603413" sldId="311"/>
            <ac:spMk id="63" creationId="{D7B8437E-FD50-4A74-8ED4-0A6505381D73}"/>
          </ac:spMkLst>
        </pc:spChg>
        <pc:spChg chg="mod">
          <ac:chgData name="Stephane KLEIN" userId="e080e1b6-eead-4614-8042-c61176d0ed28" providerId="ADAL" clId="{DFCF8691-F23A-4CCB-97CD-AD079A89B69C}" dt="2023-06-22T07:35:11.999" v="1303" actId="1076"/>
          <ac:spMkLst>
            <pc:docMk/>
            <pc:sldMk cId="283603413" sldId="311"/>
            <ac:spMk id="64" creationId="{57A74D2D-2011-47D6-8572-7C4514C5E1E0}"/>
          </ac:spMkLst>
        </pc:spChg>
        <pc:spChg chg="mod">
          <ac:chgData name="Stephane KLEIN" userId="e080e1b6-eead-4614-8042-c61176d0ed28" providerId="ADAL" clId="{DFCF8691-F23A-4CCB-97CD-AD079A89B69C}" dt="2023-06-22T07:35:11.999" v="1303" actId="1076"/>
          <ac:spMkLst>
            <pc:docMk/>
            <pc:sldMk cId="283603413" sldId="311"/>
            <ac:spMk id="65" creationId="{2EEB3E93-339C-4D7C-8844-6F422C87A3E1}"/>
          </ac:spMkLst>
        </pc:spChg>
        <pc:spChg chg="mod">
          <ac:chgData name="Stephane KLEIN" userId="e080e1b6-eead-4614-8042-c61176d0ed28" providerId="ADAL" clId="{DFCF8691-F23A-4CCB-97CD-AD079A89B69C}" dt="2023-06-22T07:35:11.999" v="1303" actId="1076"/>
          <ac:spMkLst>
            <pc:docMk/>
            <pc:sldMk cId="283603413" sldId="311"/>
            <ac:spMk id="66" creationId="{88CE9C61-42E1-4ECD-A071-EC1738EF3568}"/>
          </ac:spMkLst>
        </pc:spChg>
        <pc:spChg chg="mod topLvl">
          <ac:chgData name="Stephane KLEIN" userId="e080e1b6-eead-4614-8042-c61176d0ed28" providerId="ADAL" clId="{DFCF8691-F23A-4CCB-97CD-AD079A89B69C}" dt="2023-06-22T08:08:40.341" v="1608" actId="20577"/>
          <ac:spMkLst>
            <pc:docMk/>
            <pc:sldMk cId="283603413" sldId="311"/>
            <ac:spMk id="69" creationId="{CC6081FA-25FD-42B2-818E-57CAC111415C}"/>
          </ac:spMkLst>
        </pc:spChg>
        <pc:spChg chg="mod">
          <ac:chgData name="Stephane KLEIN" userId="e080e1b6-eead-4614-8042-c61176d0ed28" providerId="ADAL" clId="{DFCF8691-F23A-4CCB-97CD-AD079A89B69C}" dt="2023-06-22T07:50:03.329" v="1394" actId="165"/>
          <ac:spMkLst>
            <pc:docMk/>
            <pc:sldMk cId="283603413" sldId="311"/>
            <ac:spMk id="72" creationId="{B9174C15-C106-4B02-8CE7-5597BB18ACE2}"/>
          </ac:spMkLst>
        </pc:spChg>
        <pc:spChg chg="mod">
          <ac:chgData name="Stephane KLEIN" userId="e080e1b6-eead-4614-8042-c61176d0ed28" providerId="ADAL" clId="{DFCF8691-F23A-4CCB-97CD-AD079A89B69C}" dt="2023-06-22T07:50:03.329" v="1394" actId="165"/>
          <ac:spMkLst>
            <pc:docMk/>
            <pc:sldMk cId="283603413" sldId="311"/>
            <ac:spMk id="73" creationId="{3D138F7B-8E15-4090-A681-9AF598A53DB7}"/>
          </ac:spMkLst>
        </pc:spChg>
        <pc:spChg chg="mod">
          <ac:chgData name="Stephane KLEIN" userId="e080e1b6-eead-4614-8042-c61176d0ed28" providerId="ADAL" clId="{DFCF8691-F23A-4CCB-97CD-AD079A89B69C}" dt="2023-06-22T07:50:03.329" v="1394" actId="165"/>
          <ac:spMkLst>
            <pc:docMk/>
            <pc:sldMk cId="283603413" sldId="311"/>
            <ac:spMk id="74" creationId="{C3EF363A-80E6-42F9-86B1-0E277E64E525}"/>
          </ac:spMkLst>
        </pc:spChg>
        <pc:spChg chg="mod">
          <ac:chgData name="Stephane KLEIN" userId="e080e1b6-eead-4614-8042-c61176d0ed28" providerId="ADAL" clId="{DFCF8691-F23A-4CCB-97CD-AD079A89B69C}" dt="2023-06-22T07:50:03.329" v="1394" actId="165"/>
          <ac:spMkLst>
            <pc:docMk/>
            <pc:sldMk cId="283603413" sldId="311"/>
            <ac:spMk id="75" creationId="{1EE06F64-B87A-48A9-881A-7AD14699746A}"/>
          </ac:spMkLst>
        </pc:spChg>
        <pc:spChg chg="mod">
          <ac:chgData name="Stephane KLEIN" userId="e080e1b6-eead-4614-8042-c61176d0ed28" providerId="ADAL" clId="{DFCF8691-F23A-4CCB-97CD-AD079A89B69C}" dt="2023-06-22T07:51:36.908" v="1446" actId="20577"/>
          <ac:spMkLst>
            <pc:docMk/>
            <pc:sldMk cId="283603413" sldId="311"/>
            <ac:spMk id="81" creationId="{33294828-3C31-4310-82DE-4724EA4CCBF4}"/>
          </ac:spMkLst>
        </pc:spChg>
        <pc:spChg chg="mod">
          <ac:chgData name="Stephane KLEIN" userId="e080e1b6-eead-4614-8042-c61176d0ed28" providerId="ADAL" clId="{DFCF8691-F23A-4CCB-97CD-AD079A89B69C}" dt="2023-06-22T07:50:46.483" v="1400"/>
          <ac:spMkLst>
            <pc:docMk/>
            <pc:sldMk cId="283603413" sldId="311"/>
            <ac:spMk id="84" creationId="{45C9EB1A-F637-429B-9628-485E33A1B6BF}"/>
          </ac:spMkLst>
        </pc:spChg>
        <pc:spChg chg="mod">
          <ac:chgData name="Stephane KLEIN" userId="e080e1b6-eead-4614-8042-c61176d0ed28" providerId="ADAL" clId="{DFCF8691-F23A-4CCB-97CD-AD079A89B69C}" dt="2023-06-22T07:50:46.483" v="1400"/>
          <ac:spMkLst>
            <pc:docMk/>
            <pc:sldMk cId="283603413" sldId="311"/>
            <ac:spMk id="85" creationId="{F5A8B8DA-C14E-4D61-8F3C-C9FC172FD6D4}"/>
          </ac:spMkLst>
        </pc:spChg>
        <pc:spChg chg="mod">
          <ac:chgData name="Stephane KLEIN" userId="e080e1b6-eead-4614-8042-c61176d0ed28" providerId="ADAL" clId="{DFCF8691-F23A-4CCB-97CD-AD079A89B69C}" dt="2023-06-22T07:50:46.483" v="1400"/>
          <ac:spMkLst>
            <pc:docMk/>
            <pc:sldMk cId="283603413" sldId="311"/>
            <ac:spMk id="86" creationId="{71E87C56-F65A-4DF4-947C-D70FE3171E8C}"/>
          </ac:spMkLst>
        </pc:spChg>
        <pc:spChg chg="mod">
          <ac:chgData name="Stephane KLEIN" userId="e080e1b6-eead-4614-8042-c61176d0ed28" providerId="ADAL" clId="{DFCF8691-F23A-4CCB-97CD-AD079A89B69C}" dt="2023-06-22T07:50:46.483" v="1400"/>
          <ac:spMkLst>
            <pc:docMk/>
            <pc:sldMk cId="283603413" sldId="311"/>
            <ac:spMk id="87" creationId="{2A331528-F821-4FFC-9764-D82F94176E5A}"/>
          </ac:spMkLst>
        </pc:spChg>
        <pc:spChg chg="mod">
          <ac:chgData name="Stephane KLEIN" userId="e080e1b6-eead-4614-8042-c61176d0ed28" providerId="ADAL" clId="{DFCF8691-F23A-4CCB-97CD-AD079A89B69C}" dt="2023-06-22T07:56:00.122" v="1561" actId="1035"/>
          <ac:spMkLst>
            <pc:docMk/>
            <pc:sldMk cId="283603413" sldId="311"/>
            <ac:spMk id="90" creationId="{F6D92EE2-1742-4E72-BD17-50D3171E0253}"/>
          </ac:spMkLst>
        </pc:spChg>
        <pc:spChg chg="mod">
          <ac:chgData name="Stephane KLEIN" userId="e080e1b6-eead-4614-8042-c61176d0ed28" providerId="ADAL" clId="{DFCF8691-F23A-4CCB-97CD-AD079A89B69C}" dt="2023-06-22T07:51:50.311" v="1447"/>
          <ac:spMkLst>
            <pc:docMk/>
            <pc:sldMk cId="283603413" sldId="311"/>
            <ac:spMk id="93" creationId="{40CFE809-78D9-4710-9DB8-4C543AE36A7B}"/>
          </ac:spMkLst>
        </pc:spChg>
        <pc:spChg chg="mod">
          <ac:chgData name="Stephane KLEIN" userId="e080e1b6-eead-4614-8042-c61176d0ed28" providerId="ADAL" clId="{DFCF8691-F23A-4CCB-97CD-AD079A89B69C}" dt="2023-06-22T07:51:50.311" v="1447"/>
          <ac:spMkLst>
            <pc:docMk/>
            <pc:sldMk cId="283603413" sldId="311"/>
            <ac:spMk id="94" creationId="{275D22FF-D93C-4B17-B667-5BB4861D53DE}"/>
          </ac:spMkLst>
        </pc:spChg>
        <pc:spChg chg="mod">
          <ac:chgData name="Stephane KLEIN" userId="e080e1b6-eead-4614-8042-c61176d0ed28" providerId="ADAL" clId="{DFCF8691-F23A-4CCB-97CD-AD079A89B69C}" dt="2023-06-22T07:51:50.311" v="1447"/>
          <ac:spMkLst>
            <pc:docMk/>
            <pc:sldMk cId="283603413" sldId="311"/>
            <ac:spMk id="95" creationId="{785CD7C0-5C80-401E-8DDF-19741E675401}"/>
          </ac:spMkLst>
        </pc:spChg>
        <pc:spChg chg="mod">
          <ac:chgData name="Stephane KLEIN" userId="e080e1b6-eead-4614-8042-c61176d0ed28" providerId="ADAL" clId="{DFCF8691-F23A-4CCB-97CD-AD079A89B69C}" dt="2023-06-22T07:51:50.311" v="1447"/>
          <ac:spMkLst>
            <pc:docMk/>
            <pc:sldMk cId="283603413" sldId="311"/>
            <ac:spMk id="96" creationId="{96CCC46D-AF11-40C3-AEE8-FF85D5300C81}"/>
          </ac:spMkLst>
        </pc:spChg>
        <pc:spChg chg="mod">
          <ac:chgData name="Stephane KLEIN" userId="e080e1b6-eead-4614-8042-c61176d0ed28" providerId="ADAL" clId="{DFCF8691-F23A-4CCB-97CD-AD079A89B69C}" dt="2023-06-22T07:56:09.654" v="1565" actId="1035"/>
          <ac:spMkLst>
            <pc:docMk/>
            <pc:sldMk cId="283603413" sldId="311"/>
            <ac:spMk id="99" creationId="{06FBCF3F-7A9E-4497-933F-8F10667CC30E}"/>
          </ac:spMkLst>
        </pc:spChg>
        <pc:spChg chg="mod">
          <ac:chgData name="Stephane KLEIN" userId="e080e1b6-eead-4614-8042-c61176d0ed28" providerId="ADAL" clId="{DFCF8691-F23A-4CCB-97CD-AD079A89B69C}" dt="2023-06-22T07:53:10.313" v="1494"/>
          <ac:spMkLst>
            <pc:docMk/>
            <pc:sldMk cId="283603413" sldId="311"/>
            <ac:spMk id="102" creationId="{A147CA85-F916-490C-BE95-D08ECA56E09C}"/>
          </ac:spMkLst>
        </pc:spChg>
        <pc:spChg chg="mod">
          <ac:chgData name="Stephane KLEIN" userId="e080e1b6-eead-4614-8042-c61176d0ed28" providerId="ADAL" clId="{DFCF8691-F23A-4CCB-97CD-AD079A89B69C}" dt="2023-06-22T07:53:10.313" v="1494"/>
          <ac:spMkLst>
            <pc:docMk/>
            <pc:sldMk cId="283603413" sldId="311"/>
            <ac:spMk id="103" creationId="{713D1783-ABEF-46C9-AAD9-2E848AF56BCE}"/>
          </ac:spMkLst>
        </pc:spChg>
        <pc:spChg chg="mod">
          <ac:chgData name="Stephane KLEIN" userId="e080e1b6-eead-4614-8042-c61176d0ed28" providerId="ADAL" clId="{DFCF8691-F23A-4CCB-97CD-AD079A89B69C}" dt="2023-06-22T07:53:10.313" v="1494"/>
          <ac:spMkLst>
            <pc:docMk/>
            <pc:sldMk cId="283603413" sldId="311"/>
            <ac:spMk id="104" creationId="{7CDAB970-D963-4478-9AB1-330906632D26}"/>
          </ac:spMkLst>
        </pc:spChg>
        <pc:spChg chg="mod">
          <ac:chgData name="Stephane KLEIN" userId="e080e1b6-eead-4614-8042-c61176d0ed28" providerId="ADAL" clId="{DFCF8691-F23A-4CCB-97CD-AD079A89B69C}" dt="2023-06-22T07:53:10.313" v="1494"/>
          <ac:spMkLst>
            <pc:docMk/>
            <pc:sldMk cId="283603413" sldId="311"/>
            <ac:spMk id="105" creationId="{5B7C0ADA-C64E-4C4B-9C9F-ECBB3792E361}"/>
          </ac:spMkLst>
        </pc:spChg>
        <pc:spChg chg="mod">
          <ac:chgData name="Stephane KLEIN" userId="e080e1b6-eead-4614-8042-c61176d0ed28" providerId="ADAL" clId="{DFCF8691-F23A-4CCB-97CD-AD079A89B69C}" dt="2023-06-22T07:54:38.568" v="1519" actId="20577"/>
          <ac:spMkLst>
            <pc:docMk/>
            <pc:sldMk cId="283603413" sldId="311"/>
            <ac:spMk id="108" creationId="{DC6B3ECB-6D85-4A5D-B09F-1C87A2FBF0FE}"/>
          </ac:spMkLst>
        </pc:spChg>
        <pc:spChg chg="mod">
          <ac:chgData name="Stephane KLEIN" userId="e080e1b6-eead-4614-8042-c61176d0ed28" providerId="ADAL" clId="{DFCF8691-F23A-4CCB-97CD-AD079A89B69C}" dt="2023-06-22T07:54:09.352" v="1499"/>
          <ac:spMkLst>
            <pc:docMk/>
            <pc:sldMk cId="283603413" sldId="311"/>
            <ac:spMk id="111" creationId="{FA49C396-3B1E-4D97-98DF-16C4AD2F3368}"/>
          </ac:spMkLst>
        </pc:spChg>
        <pc:spChg chg="mod">
          <ac:chgData name="Stephane KLEIN" userId="e080e1b6-eead-4614-8042-c61176d0ed28" providerId="ADAL" clId="{DFCF8691-F23A-4CCB-97CD-AD079A89B69C}" dt="2023-06-22T07:54:09.352" v="1499"/>
          <ac:spMkLst>
            <pc:docMk/>
            <pc:sldMk cId="283603413" sldId="311"/>
            <ac:spMk id="112" creationId="{6D0AE6DB-A16F-46FB-851A-F2327A8AF780}"/>
          </ac:spMkLst>
        </pc:spChg>
        <pc:spChg chg="mod">
          <ac:chgData name="Stephane KLEIN" userId="e080e1b6-eead-4614-8042-c61176d0ed28" providerId="ADAL" clId="{DFCF8691-F23A-4CCB-97CD-AD079A89B69C}" dt="2023-06-22T07:54:09.352" v="1499"/>
          <ac:spMkLst>
            <pc:docMk/>
            <pc:sldMk cId="283603413" sldId="311"/>
            <ac:spMk id="113" creationId="{D8DAB607-3B50-4241-B2BE-FC2655D57932}"/>
          </ac:spMkLst>
        </pc:spChg>
        <pc:spChg chg="mod">
          <ac:chgData name="Stephane KLEIN" userId="e080e1b6-eead-4614-8042-c61176d0ed28" providerId="ADAL" clId="{DFCF8691-F23A-4CCB-97CD-AD079A89B69C}" dt="2023-06-22T07:54:09.352" v="1499"/>
          <ac:spMkLst>
            <pc:docMk/>
            <pc:sldMk cId="283603413" sldId="311"/>
            <ac:spMk id="114" creationId="{D7261AFC-E5AF-4154-9494-CA058BF73CEB}"/>
          </ac:spMkLst>
        </pc:spChg>
        <pc:spChg chg="mod">
          <ac:chgData name="Stephane KLEIN" userId="e080e1b6-eead-4614-8042-c61176d0ed28" providerId="ADAL" clId="{DFCF8691-F23A-4CCB-97CD-AD079A89B69C}" dt="2023-06-22T07:57:43.831" v="1589" actId="20577"/>
          <ac:spMkLst>
            <pc:docMk/>
            <pc:sldMk cId="283603413" sldId="311"/>
            <ac:spMk id="117" creationId="{2602D517-2ABD-4AE4-890B-10218B83B005}"/>
          </ac:spMkLst>
        </pc:spChg>
        <pc:spChg chg="mod">
          <ac:chgData name="Stephane KLEIN" userId="e080e1b6-eead-4614-8042-c61176d0ed28" providerId="ADAL" clId="{DFCF8691-F23A-4CCB-97CD-AD079A89B69C}" dt="2023-06-22T07:57:08.710" v="1570"/>
          <ac:spMkLst>
            <pc:docMk/>
            <pc:sldMk cId="283603413" sldId="311"/>
            <ac:spMk id="120" creationId="{EC212B65-2966-463F-B107-84F391A0FC3C}"/>
          </ac:spMkLst>
        </pc:spChg>
        <pc:spChg chg="mod">
          <ac:chgData name="Stephane KLEIN" userId="e080e1b6-eead-4614-8042-c61176d0ed28" providerId="ADAL" clId="{DFCF8691-F23A-4CCB-97CD-AD079A89B69C}" dt="2023-06-22T07:57:08.710" v="1570"/>
          <ac:spMkLst>
            <pc:docMk/>
            <pc:sldMk cId="283603413" sldId="311"/>
            <ac:spMk id="121" creationId="{7891034D-C494-4107-8141-427B9F4C69B3}"/>
          </ac:spMkLst>
        </pc:spChg>
        <pc:spChg chg="mod">
          <ac:chgData name="Stephane KLEIN" userId="e080e1b6-eead-4614-8042-c61176d0ed28" providerId="ADAL" clId="{DFCF8691-F23A-4CCB-97CD-AD079A89B69C}" dt="2023-06-22T07:57:08.710" v="1570"/>
          <ac:spMkLst>
            <pc:docMk/>
            <pc:sldMk cId="283603413" sldId="311"/>
            <ac:spMk id="122" creationId="{C3C6462F-712A-44DF-840D-68EFA9E031B4}"/>
          </ac:spMkLst>
        </pc:spChg>
        <pc:spChg chg="mod">
          <ac:chgData name="Stephane KLEIN" userId="e080e1b6-eead-4614-8042-c61176d0ed28" providerId="ADAL" clId="{DFCF8691-F23A-4CCB-97CD-AD079A89B69C}" dt="2023-06-22T07:57:08.710" v="1570"/>
          <ac:spMkLst>
            <pc:docMk/>
            <pc:sldMk cId="283603413" sldId="311"/>
            <ac:spMk id="123" creationId="{CD54C830-4B20-46CC-9E28-36AA0E96EC8E}"/>
          </ac:spMkLst>
        </pc:spChg>
        <pc:spChg chg="mod">
          <ac:chgData name="Stephane KLEIN" userId="e080e1b6-eead-4614-8042-c61176d0ed28" providerId="ADAL" clId="{DFCF8691-F23A-4CCB-97CD-AD079A89B69C}" dt="2023-06-22T07:58:13.293" v="1603" actId="20577"/>
          <ac:spMkLst>
            <pc:docMk/>
            <pc:sldMk cId="283603413" sldId="311"/>
            <ac:spMk id="126" creationId="{D0BDF262-61B7-4566-B6DC-17A2B511B9B3}"/>
          </ac:spMkLst>
        </pc:spChg>
        <pc:spChg chg="mod">
          <ac:chgData name="Stephane KLEIN" userId="e080e1b6-eead-4614-8042-c61176d0ed28" providerId="ADAL" clId="{DFCF8691-F23A-4CCB-97CD-AD079A89B69C}" dt="2023-06-22T07:57:58.782" v="1591"/>
          <ac:spMkLst>
            <pc:docMk/>
            <pc:sldMk cId="283603413" sldId="311"/>
            <ac:spMk id="129" creationId="{28B9106F-1C70-4F69-820C-5EA446FC77A5}"/>
          </ac:spMkLst>
        </pc:spChg>
        <pc:spChg chg="mod">
          <ac:chgData name="Stephane KLEIN" userId="e080e1b6-eead-4614-8042-c61176d0ed28" providerId="ADAL" clId="{DFCF8691-F23A-4CCB-97CD-AD079A89B69C}" dt="2023-06-22T07:57:58.782" v="1591"/>
          <ac:spMkLst>
            <pc:docMk/>
            <pc:sldMk cId="283603413" sldId="311"/>
            <ac:spMk id="130" creationId="{5065E6A6-A869-426D-909C-759340AC9194}"/>
          </ac:spMkLst>
        </pc:spChg>
        <pc:spChg chg="mod">
          <ac:chgData name="Stephane KLEIN" userId="e080e1b6-eead-4614-8042-c61176d0ed28" providerId="ADAL" clId="{DFCF8691-F23A-4CCB-97CD-AD079A89B69C}" dt="2023-06-22T07:57:58.782" v="1591"/>
          <ac:spMkLst>
            <pc:docMk/>
            <pc:sldMk cId="283603413" sldId="311"/>
            <ac:spMk id="131" creationId="{B63CFEC1-F8DC-4B78-8159-3F2AC173726C}"/>
          </ac:spMkLst>
        </pc:spChg>
        <pc:spChg chg="mod">
          <ac:chgData name="Stephane KLEIN" userId="e080e1b6-eead-4614-8042-c61176d0ed28" providerId="ADAL" clId="{DFCF8691-F23A-4CCB-97CD-AD079A89B69C}" dt="2023-06-22T07:57:58.782" v="1591"/>
          <ac:spMkLst>
            <pc:docMk/>
            <pc:sldMk cId="283603413" sldId="311"/>
            <ac:spMk id="132" creationId="{2202536D-FBFB-4E7F-8A76-8DF2FE038055}"/>
          </ac:spMkLst>
        </pc:spChg>
        <pc:spChg chg="mod">
          <ac:chgData name="Stephane KLEIN" userId="e080e1b6-eead-4614-8042-c61176d0ed28" providerId="ADAL" clId="{DFCF8691-F23A-4CCB-97CD-AD079A89B69C}" dt="2023-06-30T14:01:52.498" v="4061"/>
          <ac:spMkLst>
            <pc:docMk/>
            <pc:sldMk cId="283603413" sldId="311"/>
            <ac:spMk id="134" creationId="{18D38513-F3D9-4417-AC3B-E9D65A6CB5BB}"/>
          </ac:spMkLst>
        </pc:spChg>
        <pc:spChg chg="add del mod">
          <ac:chgData name="Stephane KLEIN" userId="e080e1b6-eead-4614-8042-c61176d0ed28" providerId="ADAL" clId="{DFCF8691-F23A-4CCB-97CD-AD079A89B69C}" dt="2023-06-27T11:18:32.200" v="2417" actId="478"/>
          <ac:spMkLst>
            <pc:docMk/>
            <pc:sldMk cId="283603413" sldId="311"/>
            <ac:spMk id="134" creationId="{2209B1BD-AA83-445A-A25C-7DDC97FD3D98}"/>
          </ac:spMkLst>
        </pc:spChg>
        <pc:spChg chg="add del mod">
          <ac:chgData name="Stephane KLEIN" userId="e080e1b6-eead-4614-8042-c61176d0ed28" providerId="ADAL" clId="{DFCF8691-F23A-4CCB-97CD-AD079A89B69C}" dt="2023-06-27T11:18:35.384" v="2419" actId="478"/>
          <ac:spMkLst>
            <pc:docMk/>
            <pc:sldMk cId="283603413" sldId="311"/>
            <ac:spMk id="135" creationId="{5FB22560-B9BB-4A95-93BF-0831DB93C338}"/>
          </ac:spMkLst>
        </pc:spChg>
        <pc:spChg chg="mod">
          <ac:chgData name="Stephane KLEIN" userId="e080e1b6-eead-4614-8042-c61176d0ed28" providerId="ADAL" clId="{DFCF8691-F23A-4CCB-97CD-AD079A89B69C}" dt="2023-06-30T14:01:52.498" v="4061"/>
          <ac:spMkLst>
            <pc:docMk/>
            <pc:sldMk cId="283603413" sldId="311"/>
            <ac:spMk id="135" creationId="{7C501D96-DC21-4ADC-A839-4B5EDB34245F}"/>
          </ac:spMkLst>
        </pc:spChg>
        <pc:spChg chg="add mod">
          <ac:chgData name="Stephane KLEIN" userId="e080e1b6-eead-4614-8042-c61176d0ed28" providerId="ADAL" clId="{DFCF8691-F23A-4CCB-97CD-AD079A89B69C}" dt="2023-06-30T14:01:52.498" v="4061"/>
          <ac:spMkLst>
            <pc:docMk/>
            <pc:sldMk cId="283603413" sldId="311"/>
            <ac:spMk id="136" creationId="{C3825177-24BC-44DB-9DDB-D001AFB848FA}"/>
          </ac:spMkLst>
        </pc:spChg>
        <pc:grpChg chg="add mod">
          <ac:chgData name="Stephane KLEIN" userId="e080e1b6-eead-4614-8042-c61176d0ed28" providerId="ADAL" clId="{DFCF8691-F23A-4CCB-97CD-AD079A89B69C}" dt="2023-06-22T07:52:11.098" v="1468" actId="1035"/>
          <ac:grpSpMkLst>
            <pc:docMk/>
            <pc:sldMk cId="283603413" sldId="311"/>
            <ac:grpSpMk id="2" creationId="{C348E3C3-C878-45FB-872F-65F9C0F4F57C}"/>
          </ac:grpSpMkLst>
        </pc:grpChg>
        <pc:grpChg chg="add del mod">
          <ac:chgData name="Stephane KLEIN" userId="e080e1b6-eead-4614-8042-c61176d0ed28" providerId="ADAL" clId="{DFCF8691-F23A-4CCB-97CD-AD079A89B69C}" dt="2023-06-22T07:32:27.665" v="1234" actId="478"/>
          <ac:grpSpMkLst>
            <pc:docMk/>
            <pc:sldMk cId="283603413" sldId="311"/>
            <ac:grpSpMk id="21" creationId="{03E724F6-DD38-456F-AD1D-2DE42633865D}"/>
          </ac:grpSpMkLst>
        </pc:grpChg>
        <pc:grpChg chg="mod">
          <ac:chgData name="Stephane KLEIN" userId="e080e1b6-eead-4614-8042-c61176d0ed28" providerId="ADAL" clId="{DFCF8691-F23A-4CCB-97CD-AD079A89B69C}" dt="2023-06-22T07:32:19.972" v="1233" actId="1076"/>
          <ac:grpSpMkLst>
            <pc:docMk/>
            <pc:sldMk cId="283603413" sldId="311"/>
            <ac:grpSpMk id="22" creationId="{B733FEBA-69B7-4925-985F-C47A60B8C026}"/>
          </ac:grpSpMkLst>
        </pc:grpChg>
        <pc:grpChg chg="mod">
          <ac:chgData name="Stephane KLEIN" userId="e080e1b6-eead-4614-8042-c61176d0ed28" providerId="ADAL" clId="{DFCF8691-F23A-4CCB-97CD-AD079A89B69C}" dt="2023-06-22T07:32:19.972" v="1233" actId="1076"/>
          <ac:grpSpMkLst>
            <pc:docMk/>
            <pc:sldMk cId="283603413" sldId="311"/>
            <ac:grpSpMk id="25" creationId="{68070CD2-F62A-45FA-A22A-3A54F5842666}"/>
          </ac:grpSpMkLst>
        </pc:grpChg>
        <pc:grpChg chg="add del mod">
          <ac:chgData name="Stephane KLEIN" userId="e080e1b6-eead-4614-8042-c61176d0ed28" providerId="ADAL" clId="{DFCF8691-F23A-4CCB-97CD-AD079A89B69C}" dt="2023-06-22T07:34:45.713" v="1289" actId="478"/>
          <ac:grpSpMkLst>
            <pc:docMk/>
            <pc:sldMk cId="283603413" sldId="311"/>
            <ac:grpSpMk id="30" creationId="{8D7BE797-DA56-4A08-B863-0F182661B8A9}"/>
          </ac:grpSpMkLst>
        </pc:grpChg>
        <pc:grpChg chg="mod">
          <ac:chgData name="Stephane KLEIN" userId="e080e1b6-eead-4614-8042-c61176d0ed28" providerId="ADAL" clId="{DFCF8691-F23A-4CCB-97CD-AD079A89B69C}" dt="2023-06-22T07:32:38.198" v="1236" actId="688"/>
          <ac:grpSpMkLst>
            <pc:docMk/>
            <pc:sldMk cId="283603413" sldId="311"/>
            <ac:grpSpMk id="31" creationId="{710F4121-800A-4A2A-8DCE-783FCFE79880}"/>
          </ac:grpSpMkLst>
        </pc:grpChg>
        <pc:grpChg chg="mod">
          <ac:chgData name="Stephane KLEIN" userId="e080e1b6-eead-4614-8042-c61176d0ed28" providerId="ADAL" clId="{DFCF8691-F23A-4CCB-97CD-AD079A89B69C}" dt="2023-06-22T07:32:38.198" v="1236" actId="688"/>
          <ac:grpSpMkLst>
            <pc:docMk/>
            <pc:sldMk cId="283603413" sldId="311"/>
            <ac:grpSpMk id="34" creationId="{B48B7CAA-5AC0-4161-B7B3-7128121BD27A}"/>
          </ac:grpSpMkLst>
        </pc:grpChg>
        <pc:grpChg chg="del mod">
          <ac:chgData name="Stephane KLEIN" userId="e080e1b6-eead-4614-8042-c61176d0ed28" providerId="ADAL" clId="{DFCF8691-F23A-4CCB-97CD-AD079A89B69C}" dt="2023-06-22T07:44:47.770" v="1307" actId="165"/>
          <ac:grpSpMkLst>
            <pc:docMk/>
            <pc:sldMk cId="283603413" sldId="311"/>
            <ac:grpSpMk id="39" creationId="{9BF76040-0B58-4E6D-8291-C46167977F08}"/>
          </ac:grpSpMkLst>
        </pc:grpChg>
        <pc:grpChg chg="add del mod">
          <ac:chgData name="Stephane KLEIN" userId="e080e1b6-eead-4614-8042-c61176d0ed28" providerId="ADAL" clId="{DFCF8691-F23A-4CCB-97CD-AD079A89B69C}" dt="2023-06-22T07:35:15.702" v="1304" actId="478"/>
          <ac:grpSpMkLst>
            <pc:docMk/>
            <pc:sldMk cId="283603413" sldId="311"/>
            <ac:grpSpMk id="49" creationId="{76211554-1F37-43A8-BD0F-1EDAA5207766}"/>
          </ac:grpSpMkLst>
        </pc:grpChg>
        <pc:grpChg chg="mod">
          <ac:chgData name="Stephane KLEIN" userId="e080e1b6-eead-4614-8042-c61176d0ed28" providerId="ADAL" clId="{DFCF8691-F23A-4CCB-97CD-AD079A89B69C}" dt="2023-06-22T07:32:19.972" v="1233" actId="1076"/>
          <ac:grpSpMkLst>
            <pc:docMk/>
            <pc:sldMk cId="283603413" sldId="311"/>
            <ac:grpSpMk id="50" creationId="{5760FA03-5EAF-4A92-8E97-006ABD0C8A59}"/>
          </ac:grpSpMkLst>
        </pc:grpChg>
        <pc:grpChg chg="mod">
          <ac:chgData name="Stephane KLEIN" userId="e080e1b6-eead-4614-8042-c61176d0ed28" providerId="ADAL" clId="{DFCF8691-F23A-4CCB-97CD-AD079A89B69C}" dt="2023-06-22T07:32:19.972" v="1233" actId="1076"/>
          <ac:grpSpMkLst>
            <pc:docMk/>
            <pc:sldMk cId="283603413" sldId="311"/>
            <ac:grpSpMk id="53" creationId="{163D364B-1430-46B7-964F-112A8C633995}"/>
          </ac:grpSpMkLst>
        </pc:grpChg>
        <pc:grpChg chg="add del mod">
          <ac:chgData name="Stephane KLEIN" userId="e080e1b6-eead-4614-8042-c61176d0ed28" providerId="ADAL" clId="{DFCF8691-F23A-4CCB-97CD-AD079A89B69C}" dt="2023-06-22T07:35:15.702" v="1304" actId="478"/>
          <ac:grpSpMkLst>
            <pc:docMk/>
            <pc:sldMk cId="283603413" sldId="311"/>
            <ac:grpSpMk id="58" creationId="{7F55CEBD-D0D6-489F-923C-B2534BE11253}"/>
          </ac:grpSpMkLst>
        </pc:grpChg>
        <pc:grpChg chg="mod">
          <ac:chgData name="Stephane KLEIN" userId="e080e1b6-eead-4614-8042-c61176d0ed28" providerId="ADAL" clId="{DFCF8691-F23A-4CCB-97CD-AD079A89B69C}" dt="2023-06-22T07:35:11.999" v="1303" actId="1076"/>
          <ac:grpSpMkLst>
            <pc:docMk/>
            <pc:sldMk cId="283603413" sldId="311"/>
            <ac:grpSpMk id="59" creationId="{9686946A-68E3-4BDE-9D61-C15BD47B639B}"/>
          </ac:grpSpMkLst>
        </pc:grpChg>
        <pc:grpChg chg="mod">
          <ac:chgData name="Stephane KLEIN" userId="e080e1b6-eead-4614-8042-c61176d0ed28" providerId="ADAL" clId="{DFCF8691-F23A-4CCB-97CD-AD079A89B69C}" dt="2023-06-22T07:35:11.999" v="1303" actId="1076"/>
          <ac:grpSpMkLst>
            <pc:docMk/>
            <pc:sldMk cId="283603413" sldId="311"/>
            <ac:grpSpMk id="62" creationId="{08B4AC8E-008D-4DC1-8B00-74B5BF65D1C2}"/>
          </ac:grpSpMkLst>
        </pc:grpChg>
        <pc:grpChg chg="add del mod">
          <ac:chgData name="Stephane KLEIN" userId="e080e1b6-eead-4614-8042-c61176d0ed28" providerId="ADAL" clId="{DFCF8691-F23A-4CCB-97CD-AD079A89B69C}" dt="2023-06-22T07:50:03.329" v="1394" actId="165"/>
          <ac:grpSpMkLst>
            <pc:docMk/>
            <pc:sldMk cId="283603413" sldId="311"/>
            <ac:grpSpMk id="67" creationId="{E083C2EA-95A0-4DBC-8393-0BAE91B4B567}"/>
          </ac:grpSpMkLst>
        </pc:grpChg>
        <pc:grpChg chg="mod topLvl">
          <ac:chgData name="Stephane KLEIN" userId="e080e1b6-eead-4614-8042-c61176d0ed28" providerId="ADAL" clId="{DFCF8691-F23A-4CCB-97CD-AD079A89B69C}" dt="2023-06-22T07:50:29.345" v="1398" actId="164"/>
          <ac:grpSpMkLst>
            <pc:docMk/>
            <pc:sldMk cId="283603413" sldId="311"/>
            <ac:grpSpMk id="68" creationId="{F281358C-4BA0-47B7-A1E3-9CD89A1FBF0A}"/>
          </ac:grpSpMkLst>
        </pc:grpChg>
        <pc:grpChg chg="mod">
          <ac:chgData name="Stephane KLEIN" userId="e080e1b6-eead-4614-8042-c61176d0ed28" providerId="ADAL" clId="{DFCF8691-F23A-4CCB-97CD-AD079A89B69C}" dt="2023-06-22T07:50:03.329" v="1394" actId="165"/>
          <ac:grpSpMkLst>
            <pc:docMk/>
            <pc:sldMk cId="283603413" sldId="311"/>
            <ac:grpSpMk id="71" creationId="{26367EB0-3305-4540-BC60-37AEB4FB7816}"/>
          </ac:grpSpMkLst>
        </pc:grpChg>
        <pc:grpChg chg="add mod">
          <ac:chgData name="Stephane KLEIN" userId="e080e1b6-eead-4614-8042-c61176d0ed28" providerId="ADAL" clId="{DFCF8691-F23A-4CCB-97CD-AD079A89B69C}" dt="2023-06-22T07:54:17.594" v="1501" actId="1076"/>
          <ac:grpSpMkLst>
            <pc:docMk/>
            <pc:sldMk cId="283603413" sldId="311"/>
            <ac:grpSpMk id="79" creationId="{1F90C1EF-6165-4CFC-A878-55E418AFFF26}"/>
          </ac:grpSpMkLst>
        </pc:grpChg>
        <pc:grpChg chg="mod">
          <ac:chgData name="Stephane KLEIN" userId="e080e1b6-eead-4614-8042-c61176d0ed28" providerId="ADAL" clId="{DFCF8691-F23A-4CCB-97CD-AD079A89B69C}" dt="2023-06-22T07:50:46.483" v="1400"/>
          <ac:grpSpMkLst>
            <pc:docMk/>
            <pc:sldMk cId="283603413" sldId="311"/>
            <ac:grpSpMk id="80" creationId="{20560C66-63E7-4522-9B66-21D006BB0DEB}"/>
          </ac:grpSpMkLst>
        </pc:grpChg>
        <pc:grpChg chg="mod">
          <ac:chgData name="Stephane KLEIN" userId="e080e1b6-eead-4614-8042-c61176d0ed28" providerId="ADAL" clId="{DFCF8691-F23A-4CCB-97CD-AD079A89B69C}" dt="2023-06-22T07:50:46.483" v="1400"/>
          <ac:grpSpMkLst>
            <pc:docMk/>
            <pc:sldMk cId="283603413" sldId="311"/>
            <ac:grpSpMk id="83" creationId="{E64491D9-71AE-47A2-AE37-C8CBD7D243FB}"/>
          </ac:grpSpMkLst>
        </pc:grpChg>
        <pc:grpChg chg="add mod">
          <ac:chgData name="Stephane KLEIN" userId="e080e1b6-eead-4614-8042-c61176d0ed28" providerId="ADAL" clId="{DFCF8691-F23A-4CCB-97CD-AD079A89B69C}" dt="2023-06-22T07:52:03.541" v="1462" actId="1037"/>
          <ac:grpSpMkLst>
            <pc:docMk/>
            <pc:sldMk cId="283603413" sldId="311"/>
            <ac:grpSpMk id="88" creationId="{579999DD-9FC8-4832-897C-6769E098BD58}"/>
          </ac:grpSpMkLst>
        </pc:grpChg>
        <pc:grpChg chg="mod">
          <ac:chgData name="Stephane KLEIN" userId="e080e1b6-eead-4614-8042-c61176d0ed28" providerId="ADAL" clId="{DFCF8691-F23A-4CCB-97CD-AD079A89B69C}" dt="2023-06-22T07:51:50.311" v="1447"/>
          <ac:grpSpMkLst>
            <pc:docMk/>
            <pc:sldMk cId="283603413" sldId="311"/>
            <ac:grpSpMk id="89" creationId="{E7E9FEE5-9A95-42E8-A2EE-C744DB8243B9}"/>
          </ac:grpSpMkLst>
        </pc:grpChg>
        <pc:grpChg chg="mod">
          <ac:chgData name="Stephane KLEIN" userId="e080e1b6-eead-4614-8042-c61176d0ed28" providerId="ADAL" clId="{DFCF8691-F23A-4CCB-97CD-AD079A89B69C}" dt="2023-06-22T07:51:50.311" v="1447"/>
          <ac:grpSpMkLst>
            <pc:docMk/>
            <pc:sldMk cId="283603413" sldId="311"/>
            <ac:grpSpMk id="92" creationId="{17077896-8E0A-4702-B6CF-A6AFEAD524AE}"/>
          </ac:grpSpMkLst>
        </pc:grpChg>
        <pc:grpChg chg="add mod">
          <ac:chgData name="Stephane KLEIN" userId="e080e1b6-eead-4614-8042-c61176d0ed28" providerId="ADAL" clId="{DFCF8691-F23A-4CCB-97CD-AD079A89B69C}" dt="2023-06-22T07:56:15.448" v="1566" actId="14100"/>
          <ac:grpSpMkLst>
            <pc:docMk/>
            <pc:sldMk cId="283603413" sldId="311"/>
            <ac:grpSpMk id="97" creationId="{6FF42114-3A4D-4CD6-B65C-F1056E589D51}"/>
          </ac:grpSpMkLst>
        </pc:grpChg>
        <pc:grpChg chg="mod">
          <ac:chgData name="Stephane KLEIN" userId="e080e1b6-eead-4614-8042-c61176d0ed28" providerId="ADAL" clId="{DFCF8691-F23A-4CCB-97CD-AD079A89B69C}" dt="2023-06-22T07:53:10.313" v="1494"/>
          <ac:grpSpMkLst>
            <pc:docMk/>
            <pc:sldMk cId="283603413" sldId="311"/>
            <ac:grpSpMk id="98" creationId="{5CD3B304-7101-4769-BF48-C05D14778BB4}"/>
          </ac:grpSpMkLst>
        </pc:grpChg>
        <pc:grpChg chg="mod">
          <ac:chgData name="Stephane KLEIN" userId="e080e1b6-eead-4614-8042-c61176d0ed28" providerId="ADAL" clId="{DFCF8691-F23A-4CCB-97CD-AD079A89B69C}" dt="2023-06-22T07:53:10.313" v="1494"/>
          <ac:grpSpMkLst>
            <pc:docMk/>
            <pc:sldMk cId="283603413" sldId="311"/>
            <ac:grpSpMk id="101" creationId="{3530AB47-D9FE-4D93-A27D-65A55F9C1C60}"/>
          </ac:grpSpMkLst>
        </pc:grpChg>
        <pc:grpChg chg="add mod">
          <ac:chgData name="Stephane KLEIN" userId="e080e1b6-eead-4614-8042-c61176d0ed28" providerId="ADAL" clId="{DFCF8691-F23A-4CCB-97CD-AD079A89B69C}" dt="2023-06-22T07:54:22.756" v="1502" actId="1076"/>
          <ac:grpSpMkLst>
            <pc:docMk/>
            <pc:sldMk cId="283603413" sldId="311"/>
            <ac:grpSpMk id="106" creationId="{521B6B40-EBA2-4E34-9341-FC15441C9DFD}"/>
          </ac:grpSpMkLst>
        </pc:grpChg>
        <pc:grpChg chg="mod">
          <ac:chgData name="Stephane KLEIN" userId="e080e1b6-eead-4614-8042-c61176d0ed28" providerId="ADAL" clId="{DFCF8691-F23A-4CCB-97CD-AD079A89B69C}" dt="2023-06-22T07:54:09.352" v="1499"/>
          <ac:grpSpMkLst>
            <pc:docMk/>
            <pc:sldMk cId="283603413" sldId="311"/>
            <ac:grpSpMk id="107" creationId="{6C5EE566-EB7C-4E4E-B016-1B7B5AD0FE83}"/>
          </ac:grpSpMkLst>
        </pc:grpChg>
        <pc:grpChg chg="mod">
          <ac:chgData name="Stephane KLEIN" userId="e080e1b6-eead-4614-8042-c61176d0ed28" providerId="ADAL" clId="{DFCF8691-F23A-4CCB-97CD-AD079A89B69C}" dt="2023-06-22T07:54:09.352" v="1499"/>
          <ac:grpSpMkLst>
            <pc:docMk/>
            <pc:sldMk cId="283603413" sldId="311"/>
            <ac:grpSpMk id="110" creationId="{59FD9F7D-4CA9-4226-8A83-67E09C26A906}"/>
          </ac:grpSpMkLst>
        </pc:grpChg>
        <pc:grpChg chg="add mod">
          <ac:chgData name="Stephane KLEIN" userId="e080e1b6-eead-4614-8042-c61176d0ed28" providerId="ADAL" clId="{DFCF8691-F23A-4CCB-97CD-AD079A89B69C}" dt="2023-06-22T07:57:13.299" v="1571" actId="1076"/>
          <ac:grpSpMkLst>
            <pc:docMk/>
            <pc:sldMk cId="283603413" sldId="311"/>
            <ac:grpSpMk id="115" creationId="{E0D5192D-DC16-4972-BFF7-150CBE47E23A}"/>
          </ac:grpSpMkLst>
        </pc:grpChg>
        <pc:grpChg chg="mod">
          <ac:chgData name="Stephane KLEIN" userId="e080e1b6-eead-4614-8042-c61176d0ed28" providerId="ADAL" clId="{DFCF8691-F23A-4CCB-97CD-AD079A89B69C}" dt="2023-06-22T07:57:08.710" v="1570"/>
          <ac:grpSpMkLst>
            <pc:docMk/>
            <pc:sldMk cId="283603413" sldId="311"/>
            <ac:grpSpMk id="116" creationId="{5A91E8DD-0B66-4C56-9EA6-688F18B266B6}"/>
          </ac:grpSpMkLst>
        </pc:grpChg>
        <pc:grpChg chg="mod">
          <ac:chgData name="Stephane KLEIN" userId="e080e1b6-eead-4614-8042-c61176d0ed28" providerId="ADAL" clId="{DFCF8691-F23A-4CCB-97CD-AD079A89B69C}" dt="2023-06-22T07:57:08.710" v="1570"/>
          <ac:grpSpMkLst>
            <pc:docMk/>
            <pc:sldMk cId="283603413" sldId="311"/>
            <ac:grpSpMk id="119" creationId="{33CDD727-8BD5-418C-94CF-6D052409505B}"/>
          </ac:grpSpMkLst>
        </pc:grpChg>
        <pc:grpChg chg="add mod">
          <ac:chgData name="Stephane KLEIN" userId="e080e1b6-eead-4614-8042-c61176d0ed28" providerId="ADAL" clId="{DFCF8691-F23A-4CCB-97CD-AD079A89B69C}" dt="2023-06-22T07:58:02.237" v="1592" actId="1076"/>
          <ac:grpSpMkLst>
            <pc:docMk/>
            <pc:sldMk cId="283603413" sldId="311"/>
            <ac:grpSpMk id="124" creationId="{2D1F5AF2-87A8-4470-BCB7-F4ADFBC6D8B9}"/>
          </ac:grpSpMkLst>
        </pc:grpChg>
        <pc:grpChg chg="mod">
          <ac:chgData name="Stephane KLEIN" userId="e080e1b6-eead-4614-8042-c61176d0ed28" providerId="ADAL" clId="{DFCF8691-F23A-4CCB-97CD-AD079A89B69C}" dt="2023-06-22T07:57:58.782" v="1591"/>
          <ac:grpSpMkLst>
            <pc:docMk/>
            <pc:sldMk cId="283603413" sldId="311"/>
            <ac:grpSpMk id="125" creationId="{9BBEA530-AD72-4BD4-8A26-537DF8C6EE0A}"/>
          </ac:grpSpMkLst>
        </pc:grpChg>
        <pc:grpChg chg="mod">
          <ac:chgData name="Stephane KLEIN" userId="e080e1b6-eead-4614-8042-c61176d0ed28" providerId="ADAL" clId="{DFCF8691-F23A-4CCB-97CD-AD079A89B69C}" dt="2023-06-22T07:57:58.782" v="1591"/>
          <ac:grpSpMkLst>
            <pc:docMk/>
            <pc:sldMk cId="283603413" sldId="311"/>
            <ac:grpSpMk id="128" creationId="{BCF9CFF5-2223-4220-9211-E5DA63108F9E}"/>
          </ac:grpSpMkLst>
        </pc:grpChg>
        <pc:grpChg chg="add mod">
          <ac:chgData name="Stephane KLEIN" userId="e080e1b6-eead-4614-8042-c61176d0ed28" providerId="ADAL" clId="{DFCF8691-F23A-4CCB-97CD-AD079A89B69C}" dt="2023-06-30T14:01:52.498" v="4061"/>
          <ac:grpSpMkLst>
            <pc:docMk/>
            <pc:sldMk cId="283603413" sldId="311"/>
            <ac:grpSpMk id="133" creationId="{4FA041C0-0AF2-43D5-B329-B61514CC99BE}"/>
          </ac:grpSpMkLst>
        </pc:grpChg>
        <pc:picChg chg="add mod ord">
          <ac:chgData name="Stephane KLEIN" userId="e080e1b6-eead-4614-8042-c61176d0ed28" providerId="ADAL" clId="{DFCF8691-F23A-4CCB-97CD-AD079A89B69C}" dt="2023-06-30T13:14:20.234" v="4028" actId="167"/>
          <ac:picMkLst>
            <pc:docMk/>
            <pc:sldMk cId="283603413" sldId="311"/>
            <ac:picMk id="6" creationId="{526AD149-FB8B-450D-A653-D392FF622224}"/>
          </ac:picMkLst>
        </pc:picChg>
        <pc:picChg chg="mod">
          <ac:chgData name="Stephane KLEIN" userId="e080e1b6-eead-4614-8042-c61176d0ed28" providerId="ADAL" clId="{DFCF8691-F23A-4CCB-97CD-AD079A89B69C}" dt="2023-06-22T07:32:19.972" v="1233" actId="1076"/>
          <ac:picMkLst>
            <pc:docMk/>
            <pc:sldMk cId="283603413" sldId="311"/>
            <ac:picMk id="24" creationId="{587633E5-23A2-44C6-BF56-16E93CDCDE32}"/>
          </ac:picMkLst>
        </pc:picChg>
        <pc:picChg chg="mod">
          <ac:chgData name="Stephane KLEIN" userId="e080e1b6-eead-4614-8042-c61176d0ed28" providerId="ADAL" clId="{DFCF8691-F23A-4CCB-97CD-AD079A89B69C}" dt="2023-06-22T07:32:38.198" v="1236" actId="688"/>
          <ac:picMkLst>
            <pc:docMk/>
            <pc:sldMk cId="283603413" sldId="311"/>
            <ac:picMk id="33" creationId="{7414FBBE-6618-48CF-96B4-70723160E4C8}"/>
          </ac:picMkLst>
        </pc:picChg>
        <pc:picChg chg="mod topLvl">
          <ac:chgData name="Stephane KLEIN" userId="e080e1b6-eead-4614-8042-c61176d0ed28" providerId="ADAL" clId="{DFCF8691-F23A-4CCB-97CD-AD079A89B69C}" dt="2023-06-22T07:54:15.318" v="1500" actId="1076"/>
          <ac:picMkLst>
            <pc:docMk/>
            <pc:sldMk cId="283603413" sldId="311"/>
            <ac:picMk id="40" creationId="{06D131C0-07BD-4713-A887-A5B09F12E3F5}"/>
          </ac:picMkLst>
        </pc:picChg>
        <pc:picChg chg="del mod topLvl">
          <ac:chgData name="Stephane KLEIN" userId="e080e1b6-eead-4614-8042-c61176d0ed28" providerId="ADAL" clId="{DFCF8691-F23A-4CCB-97CD-AD079A89B69C}" dt="2023-06-27T11:21:40.128" v="2446" actId="478"/>
          <ac:picMkLst>
            <pc:docMk/>
            <pc:sldMk cId="283603413" sldId="311"/>
            <ac:picMk id="41" creationId="{8FAD7DB9-F047-473D-8FDB-DA0399DDE358}"/>
          </ac:picMkLst>
        </pc:picChg>
        <pc:picChg chg="del mod topLvl">
          <ac:chgData name="Stephane KLEIN" userId="e080e1b6-eead-4614-8042-c61176d0ed28" providerId="ADAL" clId="{DFCF8691-F23A-4CCB-97CD-AD079A89B69C}" dt="2023-06-22T08:06:49.409" v="1604" actId="478"/>
          <ac:picMkLst>
            <pc:docMk/>
            <pc:sldMk cId="283603413" sldId="311"/>
            <ac:picMk id="42" creationId="{EDB6D7C2-4B32-4AE8-B52C-90D284CCAD27}"/>
          </ac:picMkLst>
        </pc:picChg>
        <pc:picChg chg="mod topLvl">
          <ac:chgData name="Stephane KLEIN" userId="e080e1b6-eead-4614-8042-c61176d0ed28" providerId="ADAL" clId="{DFCF8691-F23A-4CCB-97CD-AD079A89B69C}" dt="2023-06-22T07:52:11.098" v="1468" actId="1035"/>
          <ac:picMkLst>
            <pc:docMk/>
            <pc:sldMk cId="283603413" sldId="311"/>
            <ac:picMk id="43" creationId="{B87F9654-E1E0-4D3E-88C2-892D14D489D8}"/>
          </ac:picMkLst>
        </pc:picChg>
        <pc:picChg chg="del mod topLvl">
          <ac:chgData name="Stephane KLEIN" userId="e080e1b6-eead-4614-8042-c61176d0ed28" providerId="ADAL" clId="{DFCF8691-F23A-4CCB-97CD-AD079A89B69C}" dt="2023-06-22T08:06:49.409" v="1604" actId="478"/>
          <ac:picMkLst>
            <pc:docMk/>
            <pc:sldMk cId="283603413" sldId="311"/>
            <ac:picMk id="44" creationId="{9C28078C-40D3-4D67-9F33-E662AA38E9A2}"/>
          </ac:picMkLst>
        </pc:picChg>
        <pc:picChg chg="mod topLvl">
          <ac:chgData name="Stephane KLEIN" userId="e080e1b6-eead-4614-8042-c61176d0ed28" providerId="ADAL" clId="{DFCF8691-F23A-4CCB-97CD-AD079A89B69C}" dt="2023-06-22T07:53:17.632" v="1497" actId="1076"/>
          <ac:picMkLst>
            <pc:docMk/>
            <pc:sldMk cId="283603413" sldId="311"/>
            <ac:picMk id="45" creationId="{CA340B03-7E5A-4F06-B68F-7AE8A9E9166F}"/>
          </ac:picMkLst>
        </pc:picChg>
        <pc:picChg chg="mod topLvl">
          <ac:chgData name="Stephane KLEIN" userId="e080e1b6-eead-4614-8042-c61176d0ed28" providerId="ADAL" clId="{DFCF8691-F23A-4CCB-97CD-AD079A89B69C}" dt="2023-06-22T07:53:22.317" v="1498" actId="1076"/>
          <ac:picMkLst>
            <pc:docMk/>
            <pc:sldMk cId="283603413" sldId="311"/>
            <ac:picMk id="46" creationId="{814CA84D-F167-444E-BF6C-DE6441DB9194}"/>
          </ac:picMkLst>
        </pc:picChg>
        <pc:picChg chg="del mod topLvl">
          <ac:chgData name="Stephane KLEIN" userId="e080e1b6-eead-4614-8042-c61176d0ed28" providerId="ADAL" clId="{DFCF8691-F23A-4CCB-97CD-AD079A89B69C}" dt="2023-06-27T11:21:40.128" v="2446" actId="478"/>
          <ac:picMkLst>
            <pc:docMk/>
            <pc:sldMk cId="283603413" sldId="311"/>
            <ac:picMk id="47" creationId="{A2C4754B-8BC1-4408-B7CB-5331C8705418}"/>
          </ac:picMkLst>
        </pc:picChg>
        <pc:picChg chg="del mod topLvl">
          <ac:chgData name="Stephane KLEIN" userId="e080e1b6-eead-4614-8042-c61176d0ed28" providerId="ADAL" clId="{DFCF8691-F23A-4CCB-97CD-AD079A89B69C}" dt="2023-06-27T11:21:40.128" v="2446" actId="478"/>
          <ac:picMkLst>
            <pc:docMk/>
            <pc:sldMk cId="283603413" sldId="311"/>
            <ac:picMk id="48" creationId="{21A04189-FF09-4AC6-9BBF-76A4E50E2C69}"/>
          </ac:picMkLst>
        </pc:picChg>
        <pc:picChg chg="mod">
          <ac:chgData name="Stephane KLEIN" userId="e080e1b6-eead-4614-8042-c61176d0ed28" providerId="ADAL" clId="{DFCF8691-F23A-4CCB-97CD-AD079A89B69C}" dt="2023-06-22T07:32:19.972" v="1233" actId="1076"/>
          <ac:picMkLst>
            <pc:docMk/>
            <pc:sldMk cId="283603413" sldId="311"/>
            <ac:picMk id="52" creationId="{EB6A367A-88B4-4BF0-A664-26D2A3531773}"/>
          </ac:picMkLst>
        </pc:picChg>
        <pc:picChg chg="mod">
          <ac:chgData name="Stephane KLEIN" userId="e080e1b6-eead-4614-8042-c61176d0ed28" providerId="ADAL" clId="{DFCF8691-F23A-4CCB-97CD-AD079A89B69C}" dt="2023-06-22T07:35:11.999" v="1303" actId="1076"/>
          <ac:picMkLst>
            <pc:docMk/>
            <pc:sldMk cId="283603413" sldId="311"/>
            <ac:picMk id="61" creationId="{F9B4FE24-2AC0-47AE-951E-A30B227CDCC6}"/>
          </ac:picMkLst>
        </pc:picChg>
        <pc:picChg chg="mod">
          <ac:chgData name="Stephane KLEIN" userId="e080e1b6-eead-4614-8042-c61176d0ed28" providerId="ADAL" clId="{DFCF8691-F23A-4CCB-97CD-AD079A89B69C}" dt="2023-06-22T07:50:03.329" v="1394" actId="165"/>
          <ac:picMkLst>
            <pc:docMk/>
            <pc:sldMk cId="283603413" sldId="311"/>
            <ac:picMk id="70" creationId="{98F58CD5-3BE4-439A-B011-84C7A48DFE5D}"/>
          </ac:picMkLst>
        </pc:picChg>
        <pc:picChg chg="add mod">
          <ac:chgData name="Stephane KLEIN" userId="e080e1b6-eead-4614-8042-c61176d0ed28" providerId="ADAL" clId="{DFCF8691-F23A-4CCB-97CD-AD079A89B69C}" dt="2023-06-22T07:45:55.244" v="1321" actId="1035"/>
          <ac:picMkLst>
            <pc:docMk/>
            <pc:sldMk cId="283603413" sldId="311"/>
            <ac:picMk id="76" creationId="{3253DA7B-9672-4EDF-A5DD-D2D7BADB14E0}"/>
          </ac:picMkLst>
        </pc:picChg>
        <pc:picChg chg="add mod">
          <ac:chgData name="Stephane KLEIN" userId="e080e1b6-eead-4614-8042-c61176d0ed28" providerId="ADAL" clId="{DFCF8691-F23A-4CCB-97CD-AD079A89B69C}" dt="2023-06-22T07:46:15.475" v="1323" actId="1076"/>
          <ac:picMkLst>
            <pc:docMk/>
            <pc:sldMk cId="283603413" sldId="311"/>
            <ac:picMk id="77" creationId="{BB7B9959-7EF9-44A7-B168-2BFB645F5931}"/>
          </ac:picMkLst>
        </pc:picChg>
        <pc:picChg chg="add mod">
          <ac:chgData name="Stephane KLEIN" userId="e080e1b6-eead-4614-8042-c61176d0ed28" providerId="ADAL" clId="{DFCF8691-F23A-4CCB-97CD-AD079A89B69C}" dt="2023-06-22T07:46:30.725" v="1326" actId="1076"/>
          <ac:picMkLst>
            <pc:docMk/>
            <pc:sldMk cId="283603413" sldId="311"/>
            <ac:picMk id="78" creationId="{DF739B61-A319-4AB9-B2BC-A7437E222024}"/>
          </ac:picMkLst>
        </pc:picChg>
        <pc:picChg chg="mod">
          <ac:chgData name="Stephane KLEIN" userId="e080e1b6-eead-4614-8042-c61176d0ed28" providerId="ADAL" clId="{DFCF8691-F23A-4CCB-97CD-AD079A89B69C}" dt="2023-06-22T07:56:42.998" v="1568" actId="14100"/>
          <ac:picMkLst>
            <pc:docMk/>
            <pc:sldMk cId="283603413" sldId="311"/>
            <ac:picMk id="82" creationId="{438FDD51-590D-4DBB-9782-C93FFC1280C1}"/>
          </ac:picMkLst>
        </pc:picChg>
        <pc:picChg chg="mod">
          <ac:chgData name="Stephane KLEIN" userId="e080e1b6-eead-4614-8042-c61176d0ed28" providerId="ADAL" clId="{DFCF8691-F23A-4CCB-97CD-AD079A89B69C}" dt="2023-06-22T07:56:04.312" v="1562" actId="14100"/>
          <ac:picMkLst>
            <pc:docMk/>
            <pc:sldMk cId="283603413" sldId="311"/>
            <ac:picMk id="91" creationId="{3DBC4A6C-C203-4A44-BDBD-9AC598844BFB}"/>
          </ac:picMkLst>
        </pc:picChg>
        <pc:picChg chg="mod">
          <ac:chgData name="Stephane KLEIN" userId="e080e1b6-eead-4614-8042-c61176d0ed28" providerId="ADAL" clId="{DFCF8691-F23A-4CCB-97CD-AD079A89B69C}" dt="2023-06-22T07:56:30.805" v="1567" actId="14100"/>
          <ac:picMkLst>
            <pc:docMk/>
            <pc:sldMk cId="283603413" sldId="311"/>
            <ac:picMk id="100" creationId="{EC84D907-0616-4DEE-B9DD-2DD87ED3E95B}"/>
          </ac:picMkLst>
        </pc:picChg>
        <pc:picChg chg="mod">
          <ac:chgData name="Stephane KLEIN" userId="e080e1b6-eead-4614-8042-c61176d0ed28" providerId="ADAL" clId="{DFCF8691-F23A-4CCB-97CD-AD079A89B69C}" dt="2023-06-22T07:56:51.695" v="1569" actId="14100"/>
          <ac:picMkLst>
            <pc:docMk/>
            <pc:sldMk cId="283603413" sldId="311"/>
            <ac:picMk id="109" creationId="{A1D34D4D-B96B-4C88-B1B4-1804CD61D461}"/>
          </ac:picMkLst>
        </pc:picChg>
        <pc:picChg chg="mod">
          <ac:chgData name="Stephane KLEIN" userId="e080e1b6-eead-4614-8042-c61176d0ed28" providerId="ADAL" clId="{DFCF8691-F23A-4CCB-97CD-AD079A89B69C}" dt="2023-06-22T07:57:54.531" v="1590" actId="14100"/>
          <ac:picMkLst>
            <pc:docMk/>
            <pc:sldMk cId="283603413" sldId="311"/>
            <ac:picMk id="118" creationId="{27BFD524-D720-4E86-BBB9-FD6CA094F668}"/>
          </ac:picMkLst>
        </pc:picChg>
        <pc:picChg chg="mod">
          <ac:chgData name="Stephane KLEIN" userId="e080e1b6-eead-4614-8042-c61176d0ed28" providerId="ADAL" clId="{DFCF8691-F23A-4CCB-97CD-AD079A89B69C}" dt="2023-06-22T07:57:58.782" v="1591"/>
          <ac:picMkLst>
            <pc:docMk/>
            <pc:sldMk cId="283603413" sldId="311"/>
            <ac:picMk id="127" creationId="{75E74989-AE24-4DBF-B3F5-DA9EF100F551}"/>
          </ac:picMkLst>
        </pc:picChg>
        <pc:picChg chg="add del mod">
          <ac:chgData name="Stephane KLEIN" userId="e080e1b6-eead-4614-8042-c61176d0ed28" providerId="ADAL" clId="{DFCF8691-F23A-4CCB-97CD-AD079A89B69C}" dt="2023-06-27T11:13:30.432" v="2374" actId="478"/>
          <ac:picMkLst>
            <pc:docMk/>
            <pc:sldMk cId="283603413" sldId="311"/>
            <ac:picMk id="133" creationId="{F530DB1E-58A6-4A16-8364-6AF9F39627A1}"/>
          </ac:picMkLst>
        </pc:picChg>
      </pc:sldChg>
      <pc:sldChg chg="addSp delSp modSp add mod modAnim modNotesTx">
        <pc:chgData name="Stephane KLEIN" userId="e080e1b6-eead-4614-8042-c61176d0ed28" providerId="ADAL" clId="{DFCF8691-F23A-4CCB-97CD-AD079A89B69C}" dt="2023-06-27T14:37:05.106" v="3977" actId="166"/>
        <pc:sldMkLst>
          <pc:docMk/>
          <pc:sldMk cId="3656385012" sldId="312"/>
        </pc:sldMkLst>
        <pc:spChg chg="add mod">
          <ac:chgData name="Stephane KLEIN" userId="e080e1b6-eead-4614-8042-c61176d0ed28" providerId="ADAL" clId="{DFCF8691-F23A-4CCB-97CD-AD079A89B69C}" dt="2023-06-27T11:03:20.702" v="2237" actId="14100"/>
          <ac:spMkLst>
            <pc:docMk/>
            <pc:sldMk cId="3656385012" sldId="312"/>
            <ac:spMk id="45" creationId="{1A198192-8CA2-40D4-A9C2-BC40309FD8BE}"/>
          </ac:spMkLst>
        </pc:spChg>
        <pc:spChg chg="add mod">
          <ac:chgData name="Stephane KLEIN" userId="e080e1b6-eead-4614-8042-c61176d0ed28" providerId="ADAL" clId="{DFCF8691-F23A-4CCB-97CD-AD079A89B69C}" dt="2023-06-27T11:03:55.020" v="2287" actId="14100"/>
          <ac:spMkLst>
            <pc:docMk/>
            <pc:sldMk cId="3656385012" sldId="312"/>
            <ac:spMk id="46" creationId="{E044787F-3407-450A-ADD7-7DF41103D429}"/>
          </ac:spMkLst>
        </pc:spChg>
        <pc:spChg chg="add mod">
          <ac:chgData name="Stephane KLEIN" userId="e080e1b6-eead-4614-8042-c61176d0ed28" providerId="ADAL" clId="{DFCF8691-F23A-4CCB-97CD-AD079A89B69C}" dt="2023-06-27T11:05:15.833" v="2295" actId="948"/>
          <ac:spMkLst>
            <pc:docMk/>
            <pc:sldMk cId="3656385012" sldId="312"/>
            <ac:spMk id="48" creationId="{C7226CB2-B334-42EC-9615-2F4BC0546460}"/>
          </ac:spMkLst>
        </pc:spChg>
        <pc:spChg chg="add mod">
          <ac:chgData name="Stephane KLEIN" userId="e080e1b6-eead-4614-8042-c61176d0ed28" providerId="ADAL" clId="{DFCF8691-F23A-4CCB-97CD-AD079A89B69C}" dt="2023-06-27T11:03:14.382" v="2236" actId="14100"/>
          <ac:spMkLst>
            <pc:docMk/>
            <pc:sldMk cId="3656385012" sldId="312"/>
            <ac:spMk id="50" creationId="{527DD77B-2255-4351-938D-6760E55A153F}"/>
          </ac:spMkLst>
        </pc:spChg>
        <pc:spChg chg="add mod">
          <ac:chgData name="Stephane KLEIN" userId="e080e1b6-eead-4614-8042-c61176d0ed28" providerId="ADAL" clId="{DFCF8691-F23A-4CCB-97CD-AD079A89B69C}" dt="2023-06-27T11:06:23.392" v="2321" actId="179"/>
          <ac:spMkLst>
            <pc:docMk/>
            <pc:sldMk cId="3656385012" sldId="312"/>
            <ac:spMk id="51" creationId="{B3D6B973-A40D-4648-9FA7-9B432F1F17BD}"/>
          </ac:spMkLst>
        </pc:spChg>
        <pc:spChg chg="add mod">
          <ac:chgData name="Stephane KLEIN" userId="e080e1b6-eead-4614-8042-c61176d0ed28" providerId="ADAL" clId="{DFCF8691-F23A-4CCB-97CD-AD079A89B69C}" dt="2023-06-27T11:03:32.216" v="2269" actId="1037"/>
          <ac:spMkLst>
            <pc:docMk/>
            <pc:sldMk cId="3656385012" sldId="312"/>
            <ac:spMk id="52" creationId="{DEC9FF35-7355-42D6-A8F4-7D4349C6F618}"/>
          </ac:spMkLst>
        </pc:spChg>
        <pc:spChg chg="add mod">
          <ac:chgData name="Stephane KLEIN" userId="e080e1b6-eead-4614-8042-c61176d0ed28" providerId="ADAL" clId="{DFCF8691-F23A-4CCB-97CD-AD079A89B69C}" dt="2023-06-22T12:06:50.857" v="1786" actId="1036"/>
          <ac:spMkLst>
            <pc:docMk/>
            <pc:sldMk cId="3656385012" sldId="312"/>
            <ac:spMk id="54" creationId="{80E4F564-D1E3-4F1F-9D87-FF7110DAE69D}"/>
          </ac:spMkLst>
        </pc:spChg>
        <pc:spChg chg="add mod">
          <ac:chgData name="Stephane KLEIN" userId="e080e1b6-eead-4614-8042-c61176d0ed28" providerId="ADAL" clId="{DFCF8691-F23A-4CCB-97CD-AD079A89B69C}" dt="2023-06-27T11:07:05.148" v="2330" actId="14100"/>
          <ac:spMkLst>
            <pc:docMk/>
            <pc:sldMk cId="3656385012" sldId="312"/>
            <ac:spMk id="58" creationId="{7034924C-4FDC-47D3-85F9-3FBE3B9FA3E2}"/>
          </ac:spMkLst>
        </pc:spChg>
        <pc:spChg chg="add mod">
          <ac:chgData name="Stephane KLEIN" userId="e080e1b6-eead-4614-8042-c61176d0ed28" providerId="ADAL" clId="{DFCF8691-F23A-4CCB-97CD-AD079A89B69C}" dt="2023-06-27T11:06:48.299" v="2329" actId="14100"/>
          <ac:spMkLst>
            <pc:docMk/>
            <pc:sldMk cId="3656385012" sldId="312"/>
            <ac:spMk id="60" creationId="{3794B18C-9563-4250-BB68-C616FC252DF9}"/>
          </ac:spMkLst>
        </pc:spChg>
        <pc:spChg chg="add mod">
          <ac:chgData name="Stephane KLEIN" userId="e080e1b6-eead-4614-8042-c61176d0ed28" providerId="ADAL" clId="{DFCF8691-F23A-4CCB-97CD-AD079A89B69C}" dt="2023-06-27T11:03:27.400" v="2254" actId="1037"/>
          <ac:spMkLst>
            <pc:docMk/>
            <pc:sldMk cId="3656385012" sldId="312"/>
            <ac:spMk id="69" creationId="{FCEDD9EE-55E7-4086-887D-6C69865CF0C4}"/>
          </ac:spMkLst>
        </pc:spChg>
        <pc:spChg chg="add mod">
          <ac:chgData name="Stephane KLEIN" userId="e080e1b6-eead-4614-8042-c61176d0ed28" providerId="ADAL" clId="{DFCF8691-F23A-4CCB-97CD-AD079A89B69C}" dt="2023-06-22T12:01:52.383" v="1675" actId="14100"/>
          <ac:spMkLst>
            <pc:docMk/>
            <pc:sldMk cId="3656385012" sldId="312"/>
            <ac:spMk id="74" creationId="{B2E8873B-9959-440B-9689-ADEE08D95464}"/>
          </ac:spMkLst>
        </pc:spChg>
        <pc:spChg chg="add mod">
          <ac:chgData name="Stephane KLEIN" userId="e080e1b6-eead-4614-8042-c61176d0ed28" providerId="ADAL" clId="{DFCF8691-F23A-4CCB-97CD-AD079A89B69C}" dt="2023-06-22T12:06:22.019" v="1762" actId="1035"/>
          <ac:spMkLst>
            <pc:docMk/>
            <pc:sldMk cId="3656385012" sldId="312"/>
            <ac:spMk id="76" creationId="{9D4F28F2-64AD-4777-83A4-7FA9EDFDD436}"/>
          </ac:spMkLst>
        </pc:spChg>
        <pc:spChg chg="add mod">
          <ac:chgData name="Stephane KLEIN" userId="e080e1b6-eead-4614-8042-c61176d0ed28" providerId="ADAL" clId="{DFCF8691-F23A-4CCB-97CD-AD079A89B69C}" dt="2023-06-22T12:05:01.718" v="1740" actId="1035"/>
          <ac:spMkLst>
            <pc:docMk/>
            <pc:sldMk cId="3656385012" sldId="312"/>
            <ac:spMk id="80" creationId="{7BA1CA7C-169B-482C-844A-CAF5028E0029}"/>
          </ac:spMkLst>
        </pc:spChg>
        <pc:spChg chg="add mod">
          <ac:chgData name="Stephane KLEIN" userId="e080e1b6-eead-4614-8042-c61176d0ed28" providerId="ADAL" clId="{DFCF8691-F23A-4CCB-97CD-AD079A89B69C}" dt="2023-06-27T11:05:43.455" v="2306" actId="1035"/>
          <ac:spMkLst>
            <pc:docMk/>
            <pc:sldMk cId="3656385012" sldId="312"/>
            <ac:spMk id="82" creationId="{04FAFB17-7765-4366-9336-02B91B3888FE}"/>
          </ac:spMkLst>
        </pc:spChg>
        <pc:spChg chg="add mod">
          <ac:chgData name="Stephane KLEIN" userId="e080e1b6-eead-4614-8042-c61176d0ed28" providerId="ADAL" clId="{DFCF8691-F23A-4CCB-97CD-AD079A89B69C}" dt="2023-06-27T11:05:28.926" v="2302" actId="1036"/>
          <ac:spMkLst>
            <pc:docMk/>
            <pc:sldMk cId="3656385012" sldId="312"/>
            <ac:spMk id="84" creationId="{4CC7C1DB-2206-4F95-A52D-6FEC69E08EEB}"/>
          </ac:spMkLst>
        </pc:spChg>
        <pc:spChg chg="add mod">
          <ac:chgData name="Stephane KLEIN" userId="e080e1b6-eead-4614-8042-c61176d0ed28" providerId="ADAL" clId="{DFCF8691-F23A-4CCB-97CD-AD079A89B69C}" dt="2023-06-22T12:06:44.349" v="1781" actId="1035"/>
          <ac:spMkLst>
            <pc:docMk/>
            <pc:sldMk cId="3656385012" sldId="312"/>
            <ac:spMk id="86" creationId="{C272AEF6-C820-43AF-AD24-E1A5FE9CD3A5}"/>
          </ac:spMkLst>
        </pc:spChg>
        <pc:spChg chg="add mod">
          <ac:chgData name="Stephane KLEIN" userId="e080e1b6-eead-4614-8042-c61176d0ed28" providerId="ADAL" clId="{DFCF8691-F23A-4CCB-97CD-AD079A89B69C}" dt="2023-06-22T11:59:13.734" v="1645"/>
          <ac:spMkLst>
            <pc:docMk/>
            <pc:sldMk cId="3656385012" sldId="312"/>
            <ac:spMk id="91" creationId="{1AAF467B-F888-4F66-8FF3-7FFF5C4C2679}"/>
          </ac:spMkLst>
        </pc:spChg>
        <pc:spChg chg="del">
          <ac:chgData name="Stephane KLEIN" userId="e080e1b6-eead-4614-8042-c61176d0ed28" providerId="ADAL" clId="{DFCF8691-F23A-4CCB-97CD-AD079A89B69C}" dt="2023-06-22T12:00:31.962" v="1656" actId="478"/>
          <ac:spMkLst>
            <pc:docMk/>
            <pc:sldMk cId="3656385012" sldId="312"/>
            <ac:spMk id="114" creationId="{219EDE1A-2061-49BD-8D6C-061E98E747BB}"/>
          </ac:spMkLst>
        </pc:spChg>
        <pc:grpChg chg="add mod ord">
          <ac:chgData name="Stephane KLEIN" userId="e080e1b6-eead-4614-8042-c61176d0ed28" providerId="ADAL" clId="{DFCF8691-F23A-4CCB-97CD-AD079A89B69C}" dt="2023-06-27T14:37:05.106" v="3977" actId="166"/>
          <ac:grpSpMkLst>
            <pc:docMk/>
            <pc:sldMk cId="3656385012" sldId="312"/>
            <ac:grpSpMk id="42" creationId="{BEB9FFCA-E7A6-42EE-B438-E143CB216102}"/>
          </ac:grpSpMkLst>
        </pc:grpChg>
        <pc:grpChg chg="add mod">
          <ac:chgData name="Stephane KLEIN" userId="e080e1b6-eead-4614-8042-c61176d0ed28" providerId="ADAL" clId="{DFCF8691-F23A-4CCB-97CD-AD079A89B69C}" dt="2023-06-22T11:59:13.734" v="1645"/>
          <ac:grpSpMkLst>
            <pc:docMk/>
            <pc:sldMk cId="3656385012" sldId="312"/>
            <ac:grpSpMk id="56" creationId="{6C0BF35E-68B3-4DCD-BE3B-59255E427624}"/>
          </ac:grpSpMkLst>
        </pc:grpChg>
        <pc:grpChg chg="add mod">
          <ac:chgData name="Stephane KLEIN" userId="e080e1b6-eead-4614-8042-c61176d0ed28" providerId="ADAL" clId="{DFCF8691-F23A-4CCB-97CD-AD079A89B69C}" dt="2023-06-22T11:59:13.734" v="1645"/>
          <ac:grpSpMkLst>
            <pc:docMk/>
            <pc:sldMk cId="3656385012" sldId="312"/>
            <ac:grpSpMk id="57" creationId="{0702A572-D81A-4992-A39E-2F08EC086A37}"/>
          </ac:grpSpMkLst>
        </pc:grpChg>
        <pc:grpChg chg="add mod">
          <ac:chgData name="Stephane KLEIN" userId="e080e1b6-eead-4614-8042-c61176d0ed28" providerId="ADAL" clId="{DFCF8691-F23A-4CCB-97CD-AD079A89B69C}" dt="2023-06-22T11:59:13.734" v="1645"/>
          <ac:grpSpMkLst>
            <pc:docMk/>
            <pc:sldMk cId="3656385012" sldId="312"/>
            <ac:grpSpMk id="63" creationId="{D8123774-9EA9-4D9B-ABFF-8AB1F9933C28}"/>
          </ac:grpSpMkLst>
        </pc:grpChg>
        <pc:grpChg chg="add mod">
          <ac:chgData name="Stephane KLEIN" userId="e080e1b6-eead-4614-8042-c61176d0ed28" providerId="ADAL" clId="{DFCF8691-F23A-4CCB-97CD-AD079A89B69C}" dt="2023-06-22T11:59:13.734" v="1645"/>
          <ac:grpSpMkLst>
            <pc:docMk/>
            <pc:sldMk cId="3656385012" sldId="312"/>
            <ac:grpSpMk id="64" creationId="{00B686EF-0A56-48CF-9744-9520F8E0D6C6}"/>
          </ac:grpSpMkLst>
        </pc:grpChg>
        <pc:grpChg chg="add mod">
          <ac:chgData name="Stephane KLEIN" userId="e080e1b6-eead-4614-8042-c61176d0ed28" providerId="ADAL" clId="{DFCF8691-F23A-4CCB-97CD-AD079A89B69C}" dt="2023-06-22T11:59:13.734" v="1645"/>
          <ac:grpSpMkLst>
            <pc:docMk/>
            <pc:sldMk cId="3656385012" sldId="312"/>
            <ac:grpSpMk id="66" creationId="{4B0B1B95-C9DA-46E2-AA89-B5CB7C100EDA}"/>
          </ac:grpSpMkLst>
        </pc:grpChg>
        <pc:grpChg chg="add mod">
          <ac:chgData name="Stephane KLEIN" userId="e080e1b6-eead-4614-8042-c61176d0ed28" providerId="ADAL" clId="{DFCF8691-F23A-4CCB-97CD-AD079A89B69C}" dt="2023-06-22T11:59:13.734" v="1645"/>
          <ac:grpSpMkLst>
            <pc:docMk/>
            <pc:sldMk cId="3656385012" sldId="312"/>
            <ac:grpSpMk id="72" creationId="{38367E9F-ED8C-48D5-8992-4AB5A46704DE}"/>
          </ac:grpSpMkLst>
        </pc:grpChg>
        <pc:grpChg chg="add mod">
          <ac:chgData name="Stephane KLEIN" userId="e080e1b6-eead-4614-8042-c61176d0ed28" providerId="ADAL" clId="{DFCF8691-F23A-4CCB-97CD-AD079A89B69C}" dt="2023-06-22T11:59:13.734" v="1645"/>
          <ac:grpSpMkLst>
            <pc:docMk/>
            <pc:sldMk cId="3656385012" sldId="312"/>
            <ac:grpSpMk id="73" creationId="{4F78AE4D-B1D7-4BA9-90FF-0FD251069178}"/>
          </ac:grpSpMkLst>
        </pc:grpChg>
        <pc:grpChg chg="del">
          <ac:chgData name="Stephane KLEIN" userId="e080e1b6-eead-4614-8042-c61176d0ed28" providerId="ADAL" clId="{DFCF8691-F23A-4CCB-97CD-AD079A89B69C}" dt="2023-06-22T11:59:06.610" v="1644" actId="478"/>
          <ac:grpSpMkLst>
            <pc:docMk/>
            <pc:sldMk cId="3656385012" sldId="312"/>
            <ac:grpSpMk id="107" creationId="{FE9B0EC9-4A00-44B9-8484-EED476A62D31}"/>
          </ac:grpSpMkLst>
        </pc:grpChg>
        <pc:grpChg chg="del">
          <ac:chgData name="Stephane KLEIN" userId="e080e1b6-eead-4614-8042-c61176d0ed28" providerId="ADAL" clId="{DFCF8691-F23A-4CCB-97CD-AD079A89B69C}" dt="2023-06-22T11:59:06.610" v="1644" actId="478"/>
          <ac:grpSpMkLst>
            <pc:docMk/>
            <pc:sldMk cId="3656385012" sldId="312"/>
            <ac:grpSpMk id="108" creationId="{663751AB-B04B-4C39-9A34-E9D495C4D63D}"/>
          </ac:grpSpMkLst>
        </pc:grpChg>
        <pc:grpChg chg="del">
          <ac:chgData name="Stephane KLEIN" userId="e080e1b6-eead-4614-8042-c61176d0ed28" providerId="ADAL" clId="{DFCF8691-F23A-4CCB-97CD-AD079A89B69C}" dt="2023-06-22T11:59:06.610" v="1644" actId="478"/>
          <ac:grpSpMkLst>
            <pc:docMk/>
            <pc:sldMk cId="3656385012" sldId="312"/>
            <ac:grpSpMk id="109" creationId="{1362D703-B62F-43BE-891B-7C8DE28F5C16}"/>
          </ac:grpSpMkLst>
        </pc:grpChg>
        <pc:grpChg chg="del">
          <ac:chgData name="Stephane KLEIN" userId="e080e1b6-eead-4614-8042-c61176d0ed28" providerId="ADAL" clId="{DFCF8691-F23A-4CCB-97CD-AD079A89B69C}" dt="2023-06-22T11:59:06.610" v="1644" actId="478"/>
          <ac:grpSpMkLst>
            <pc:docMk/>
            <pc:sldMk cId="3656385012" sldId="312"/>
            <ac:grpSpMk id="110" creationId="{D618928B-43EF-4CB4-B66A-9E4C226F480B}"/>
          </ac:grpSpMkLst>
        </pc:grpChg>
        <pc:grpChg chg="del">
          <ac:chgData name="Stephane KLEIN" userId="e080e1b6-eead-4614-8042-c61176d0ed28" providerId="ADAL" clId="{DFCF8691-F23A-4CCB-97CD-AD079A89B69C}" dt="2023-06-22T11:59:06.610" v="1644" actId="478"/>
          <ac:grpSpMkLst>
            <pc:docMk/>
            <pc:sldMk cId="3656385012" sldId="312"/>
            <ac:grpSpMk id="111" creationId="{CF53C6BE-50A4-439C-AC92-40BCCBFB2E13}"/>
          </ac:grpSpMkLst>
        </pc:grpChg>
        <pc:grpChg chg="del">
          <ac:chgData name="Stephane KLEIN" userId="e080e1b6-eead-4614-8042-c61176d0ed28" providerId="ADAL" clId="{DFCF8691-F23A-4CCB-97CD-AD079A89B69C}" dt="2023-06-22T11:59:06.610" v="1644" actId="478"/>
          <ac:grpSpMkLst>
            <pc:docMk/>
            <pc:sldMk cId="3656385012" sldId="312"/>
            <ac:grpSpMk id="112" creationId="{CB768779-2110-427D-9008-5459AA2C7F8C}"/>
          </ac:grpSpMkLst>
        </pc:grpChg>
        <pc:picChg chg="add mod">
          <ac:chgData name="Stephane KLEIN" userId="e080e1b6-eead-4614-8042-c61176d0ed28" providerId="ADAL" clId="{DFCF8691-F23A-4CCB-97CD-AD079A89B69C}" dt="2023-06-27T14:36:46.948" v="3975"/>
          <ac:picMkLst>
            <pc:docMk/>
            <pc:sldMk cId="3656385012" sldId="312"/>
            <ac:picMk id="2" creationId="{A0BC4660-7FD7-48E9-A8C3-40C876B20993}"/>
          </ac:picMkLst>
        </pc:picChg>
        <pc:picChg chg="add mod">
          <ac:chgData name="Stephane KLEIN" userId="e080e1b6-eead-4614-8042-c61176d0ed28" providerId="ADAL" clId="{DFCF8691-F23A-4CCB-97CD-AD079A89B69C}" dt="2023-06-27T11:03:43.501" v="2286" actId="1037"/>
          <ac:picMkLst>
            <pc:docMk/>
            <pc:sldMk cId="3656385012" sldId="312"/>
            <ac:picMk id="62" creationId="{9A6BB0B6-910B-494E-9CAE-800AEE194634}"/>
          </ac:picMkLst>
        </pc:picChg>
        <pc:picChg chg="add mod">
          <ac:chgData name="Stephane KLEIN" userId="e080e1b6-eead-4614-8042-c61176d0ed28" providerId="ADAL" clId="{DFCF8691-F23A-4CCB-97CD-AD079A89B69C}" dt="2023-06-27T11:03:27.400" v="2254" actId="1037"/>
          <ac:picMkLst>
            <pc:docMk/>
            <pc:sldMk cId="3656385012" sldId="312"/>
            <ac:picMk id="68" creationId="{6653ECC1-2DC6-4CE1-8B89-111A4BD51545}"/>
          </ac:picMkLst>
        </pc:picChg>
        <pc:picChg chg="add mod">
          <ac:chgData name="Stephane KLEIN" userId="e080e1b6-eead-4614-8042-c61176d0ed28" providerId="ADAL" clId="{DFCF8691-F23A-4CCB-97CD-AD079A89B69C}" dt="2023-06-27T11:06:41.576" v="2328" actId="1036"/>
          <ac:picMkLst>
            <pc:docMk/>
            <pc:sldMk cId="3656385012" sldId="312"/>
            <ac:picMk id="70" creationId="{F82CB80C-EB92-4C14-82BB-B1F363E9E8BC}"/>
          </ac:picMkLst>
        </pc:picChg>
        <pc:picChg chg="add mod">
          <ac:chgData name="Stephane KLEIN" userId="e080e1b6-eead-4614-8042-c61176d0ed28" providerId="ADAL" clId="{DFCF8691-F23A-4CCB-97CD-AD079A89B69C}" dt="2023-06-22T12:01:55.160" v="1682" actId="1038"/>
          <ac:picMkLst>
            <pc:docMk/>
            <pc:sldMk cId="3656385012" sldId="312"/>
            <ac:picMk id="75" creationId="{8592AF57-AF6F-4129-8C15-34691FC92F28}"/>
          </ac:picMkLst>
        </pc:picChg>
        <pc:picChg chg="add mod">
          <ac:chgData name="Stephane KLEIN" userId="e080e1b6-eead-4614-8042-c61176d0ed28" providerId="ADAL" clId="{DFCF8691-F23A-4CCB-97CD-AD079A89B69C}" dt="2023-06-22T12:06:22.019" v="1762" actId="1035"/>
          <ac:picMkLst>
            <pc:docMk/>
            <pc:sldMk cId="3656385012" sldId="312"/>
            <ac:picMk id="79" creationId="{2443F7F0-4145-4F04-81E7-84F326B38207}"/>
          </ac:picMkLst>
        </pc:picChg>
        <pc:picChg chg="add mod">
          <ac:chgData name="Stephane KLEIN" userId="e080e1b6-eead-4614-8042-c61176d0ed28" providerId="ADAL" clId="{DFCF8691-F23A-4CCB-97CD-AD079A89B69C}" dt="2023-06-22T12:05:01.718" v="1740" actId="1035"/>
          <ac:picMkLst>
            <pc:docMk/>
            <pc:sldMk cId="3656385012" sldId="312"/>
            <ac:picMk id="81" creationId="{53C6D987-3032-4862-93A7-50820A80C859}"/>
          </ac:picMkLst>
        </pc:picChg>
        <pc:picChg chg="add mod">
          <ac:chgData name="Stephane KLEIN" userId="e080e1b6-eead-4614-8042-c61176d0ed28" providerId="ADAL" clId="{DFCF8691-F23A-4CCB-97CD-AD079A89B69C}" dt="2023-06-27T11:05:43.455" v="2306" actId="1035"/>
          <ac:picMkLst>
            <pc:docMk/>
            <pc:sldMk cId="3656385012" sldId="312"/>
            <ac:picMk id="83" creationId="{A06AA6C4-821A-487D-A210-1AE2F2B37C06}"/>
          </ac:picMkLst>
        </pc:picChg>
        <pc:picChg chg="add mod">
          <ac:chgData name="Stephane KLEIN" userId="e080e1b6-eead-4614-8042-c61176d0ed28" providerId="ADAL" clId="{DFCF8691-F23A-4CCB-97CD-AD079A89B69C}" dt="2023-06-27T11:05:28.926" v="2302" actId="1036"/>
          <ac:picMkLst>
            <pc:docMk/>
            <pc:sldMk cId="3656385012" sldId="312"/>
            <ac:picMk id="85" creationId="{26E2D3B0-5535-4CFB-A5DF-798F09C961D6}"/>
          </ac:picMkLst>
        </pc:picChg>
        <pc:picChg chg="add mod">
          <ac:chgData name="Stephane KLEIN" userId="e080e1b6-eead-4614-8042-c61176d0ed28" providerId="ADAL" clId="{DFCF8691-F23A-4CCB-97CD-AD079A89B69C}" dt="2023-06-22T12:06:44.349" v="1781" actId="1035"/>
          <ac:picMkLst>
            <pc:docMk/>
            <pc:sldMk cId="3656385012" sldId="312"/>
            <ac:picMk id="90" creationId="{052CD353-FEB7-42F6-8B5C-5718CCBC358C}"/>
          </ac:picMkLst>
        </pc:picChg>
        <pc:picChg chg="add mod">
          <ac:chgData name="Stephane KLEIN" userId="e080e1b6-eead-4614-8042-c61176d0ed28" providerId="ADAL" clId="{DFCF8691-F23A-4CCB-97CD-AD079A89B69C}" dt="2023-06-22T11:59:13.734" v="1645"/>
          <ac:picMkLst>
            <pc:docMk/>
            <pc:sldMk cId="3656385012" sldId="312"/>
            <ac:picMk id="95" creationId="{3C12D583-79C7-4023-878F-2ABC698E5CFE}"/>
          </ac:picMkLst>
        </pc:picChg>
      </pc:sldChg>
      <pc:sldChg chg="addSp delSp modSp add mod delAnim modAnim">
        <pc:chgData name="Stephane KLEIN" userId="e080e1b6-eead-4614-8042-c61176d0ed28" providerId="ADAL" clId="{DFCF8691-F23A-4CCB-97CD-AD079A89B69C}" dt="2023-06-30T13:11:22.897" v="4026" actId="14861"/>
        <pc:sldMkLst>
          <pc:docMk/>
          <pc:sldMk cId="3313962166" sldId="313"/>
        </pc:sldMkLst>
        <pc:spChg chg="mod ord">
          <ac:chgData name="Stephane KLEIN" userId="e080e1b6-eead-4614-8042-c61176d0ed28" providerId="ADAL" clId="{DFCF8691-F23A-4CCB-97CD-AD079A89B69C}" dt="2023-06-27T13:12:03.182" v="2869" actId="20577"/>
          <ac:spMkLst>
            <pc:docMk/>
            <pc:sldMk cId="3313962166" sldId="313"/>
            <ac:spMk id="17" creationId="{CCE54EE5-AC20-9940-913F-3A4CE4B5F9B6}"/>
          </ac:spMkLst>
        </pc:spChg>
        <pc:grpChg chg="add mod">
          <ac:chgData name="Stephane KLEIN" userId="e080e1b6-eead-4614-8042-c61176d0ed28" providerId="ADAL" clId="{DFCF8691-F23A-4CCB-97CD-AD079A89B69C}" dt="2023-06-27T12:47:20.679" v="2786" actId="1036"/>
          <ac:grpSpMkLst>
            <pc:docMk/>
            <pc:sldMk cId="3313962166" sldId="313"/>
            <ac:grpSpMk id="14" creationId="{1DD897C6-4733-4864-8122-1A42C6B48541}"/>
          </ac:grpSpMkLst>
        </pc:grpChg>
        <pc:picChg chg="add del mod">
          <ac:chgData name="Stephane KLEIN" userId="e080e1b6-eead-4614-8042-c61176d0ed28" providerId="ADAL" clId="{DFCF8691-F23A-4CCB-97CD-AD079A89B69C}" dt="2023-06-27T11:41:49.355" v="2453" actId="478"/>
          <ac:picMkLst>
            <pc:docMk/>
            <pc:sldMk cId="3313962166" sldId="313"/>
            <ac:picMk id="5" creationId="{B89D37FB-DD35-4BA2-A209-FF9E0F66252E}"/>
          </ac:picMkLst>
        </pc:picChg>
        <pc:picChg chg="add del mod">
          <ac:chgData name="Stephane KLEIN" userId="e080e1b6-eead-4614-8042-c61176d0ed28" providerId="ADAL" clId="{DFCF8691-F23A-4CCB-97CD-AD079A89B69C}" dt="2023-06-27T12:55:19.486" v="2818" actId="478"/>
          <ac:picMkLst>
            <pc:docMk/>
            <pc:sldMk cId="3313962166" sldId="313"/>
            <ac:picMk id="5" creationId="{BD96F714-0765-4FD6-9F13-AF3DB03A13FD}"/>
          </ac:picMkLst>
        </pc:picChg>
        <pc:picChg chg="add mod">
          <ac:chgData name="Stephane KLEIN" userId="e080e1b6-eead-4614-8042-c61176d0ed28" providerId="ADAL" clId="{DFCF8691-F23A-4CCB-97CD-AD079A89B69C}" dt="2023-06-27T11:59:21.501" v="2634" actId="164"/>
          <ac:picMkLst>
            <pc:docMk/>
            <pc:sldMk cId="3313962166" sldId="313"/>
            <ac:picMk id="8" creationId="{293D41AD-EF22-4B2B-B795-32280E8BF5D4}"/>
          </ac:picMkLst>
        </pc:picChg>
        <pc:picChg chg="add del mod ord">
          <ac:chgData name="Stephane KLEIN" userId="e080e1b6-eead-4614-8042-c61176d0ed28" providerId="ADAL" clId="{DFCF8691-F23A-4CCB-97CD-AD079A89B69C}" dt="2023-06-27T12:55:56.490" v="2826" actId="478"/>
          <ac:picMkLst>
            <pc:docMk/>
            <pc:sldMk cId="3313962166" sldId="313"/>
            <ac:picMk id="9" creationId="{F2900B7B-7FB5-4884-AA13-23F034F02969}"/>
          </ac:picMkLst>
        </pc:picChg>
        <pc:picChg chg="add mod modCrop">
          <ac:chgData name="Stephane KLEIN" userId="e080e1b6-eead-4614-8042-c61176d0ed28" providerId="ADAL" clId="{DFCF8691-F23A-4CCB-97CD-AD079A89B69C}" dt="2023-06-27T11:59:21.501" v="2634" actId="164"/>
          <ac:picMkLst>
            <pc:docMk/>
            <pc:sldMk cId="3313962166" sldId="313"/>
            <ac:picMk id="12" creationId="{88E08590-1C38-4BDF-85C3-A4FE56A2B0C1}"/>
          </ac:picMkLst>
        </pc:picChg>
        <pc:picChg chg="mod">
          <ac:chgData name="Stephane KLEIN" userId="e080e1b6-eead-4614-8042-c61176d0ed28" providerId="ADAL" clId="{DFCF8691-F23A-4CCB-97CD-AD079A89B69C}" dt="2023-06-27T13:16:51.033" v="2888" actId="1076"/>
          <ac:picMkLst>
            <pc:docMk/>
            <pc:sldMk cId="3313962166" sldId="313"/>
            <ac:picMk id="13" creationId="{C0623B9C-8EB7-49EC-9823-05F6D5F55985}"/>
          </ac:picMkLst>
        </pc:picChg>
        <pc:picChg chg="add mod">
          <ac:chgData name="Stephane KLEIN" userId="e080e1b6-eead-4614-8042-c61176d0ed28" providerId="ADAL" clId="{DFCF8691-F23A-4CCB-97CD-AD079A89B69C}" dt="2023-06-27T11:59:21.501" v="2634" actId="164"/>
          <ac:picMkLst>
            <pc:docMk/>
            <pc:sldMk cId="3313962166" sldId="313"/>
            <ac:picMk id="15" creationId="{F5723067-F49F-4EEE-BA99-E1B21D20E814}"/>
          </ac:picMkLst>
        </pc:picChg>
        <pc:picChg chg="add mod">
          <ac:chgData name="Stephane KLEIN" userId="e080e1b6-eead-4614-8042-c61176d0ed28" providerId="ADAL" clId="{DFCF8691-F23A-4CCB-97CD-AD079A89B69C}" dt="2023-06-27T12:57:52.458" v="2847" actId="1076"/>
          <ac:picMkLst>
            <pc:docMk/>
            <pc:sldMk cId="3313962166" sldId="313"/>
            <ac:picMk id="16" creationId="{0F88330F-E14F-4A2F-9E35-16AB94C0BCA9}"/>
          </ac:picMkLst>
        </pc:picChg>
        <pc:picChg chg="add mod ord">
          <ac:chgData name="Stephane KLEIN" userId="e080e1b6-eead-4614-8042-c61176d0ed28" providerId="ADAL" clId="{DFCF8691-F23A-4CCB-97CD-AD079A89B69C}" dt="2023-06-27T13:11:00.344" v="2865" actId="170"/>
          <ac:picMkLst>
            <pc:docMk/>
            <pc:sldMk cId="3313962166" sldId="313"/>
            <ac:picMk id="18" creationId="{A8B8DC1F-301F-4936-B71A-D0B066E207EE}"/>
          </ac:picMkLst>
        </pc:picChg>
        <pc:picChg chg="add mod ord">
          <ac:chgData name="Stephane KLEIN" userId="e080e1b6-eead-4614-8042-c61176d0ed28" providerId="ADAL" clId="{DFCF8691-F23A-4CCB-97CD-AD079A89B69C}" dt="2023-06-27T13:12:15.499" v="2871" actId="167"/>
          <ac:picMkLst>
            <pc:docMk/>
            <pc:sldMk cId="3313962166" sldId="313"/>
            <ac:picMk id="19" creationId="{68866970-3C86-4ADC-82E4-E5740B8A8EEB}"/>
          </ac:picMkLst>
        </pc:picChg>
        <pc:picChg chg="add mod ord">
          <ac:chgData name="Stephane KLEIN" userId="e080e1b6-eead-4614-8042-c61176d0ed28" providerId="ADAL" clId="{DFCF8691-F23A-4CCB-97CD-AD079A89B69C}" dt="2023-06-27T13:15:27.989" v="2884" actId="167"/>
          <ac:picMkLst>
            <pc:docMk/>
            <pc:sldMk cId="3313962166" sldId="313"/>
            <ac:picMk id="20" creationId="{DDC4E422-5349-4B6F-ACC8-BD692A806FAF}"/>
          </ac:picMkLst>
        </pc:picChg>
        <pc:picChg chg="add del mod">
          <ac:chgData name="Stephane KLEIN" userId="e080e1b6-eead-4614-8042-c61176d0ed28" providerId="ADAL" clId="{DFCF8691-F23A-4CCB-97CD-AD079A89B69C}" dt="2023-06-30T13:05:25.611" v="3992" actId="478"/>
          <ac:picMkLst>
            <pc:docMk/>
            <pc:sldMk cId="3313962166" sldId="313"/>
            <ac:picMk id="21" creationId="{DA74579D-C945-47AB-890C-3DC39345684D}"/>
          </ac:picMkLst>
        </pc:picChg>
        <pc:picChg chg="add del mod">
          <ac:chgData name="Stephane KLEIN" userId="e080e1b6-eead-4614-8042-c61176d0ed28" providerId="ADAL" clId="{DFCF8691-F23A-4CCB-97CD-AD079A89B69C}" dt="2023-06-30T13:08:59.002" v="4008" actId="478"/>
          <ac:picMkLst>
            <pc:docMk/>
            <pc:sldMk cId="3313962166" sldId="313"/>
            <ac:picMk id="22" creationId="{9F545C58-34D8-4553-8536-645556599446}"/>
          </ac:picMkLst>
        </pc:picChg>
        <pc:picChg chg="add mod">
          <ac:chgData name="Stephane KLEIN" userId="e080e1b6-eead-4614-8042-c61176d0ed28" providerId="ADAL" clId="{DFCF8691-F23A-4CCB-97CD-AD079A89B69C}" dt="2023-06-30T13:11:22.897" v="4026" actId="14861"/>
          <ac:picMkLst>
            <pc:docMk/>
            <pc:sldMk cId="3313962166" sldId="313"/>
            <ac:picMk id="23" creationId="{17BCFF1D-F7E2-4F65-8D7C-54B1D752F322}"/>
          </ac:picMkLst>
        </pc:picChg>
        <pc:cxnChg chg="add mod">
          <ac:chgData name="Stephane KLEIN" userId="e080e1b6-eead-4614-8042-c61176d0ed28" providerId="ADAL" clId="{DFCF8691-F23A-4CCB-97CD-AD079A89B69C}" dt="2023-06-27T12:47:14.733" v="2751" actId="1036"/>
          <ac:cxnSpMkLst>
            <pc:docMk/>
            <pc:sldMk cId="3313962166" sldId="313"/>
            <ac:cxnSpMk id="10" creationId="{47457ED0-2474-4070-9CD7-3377C32783AC}"/>
          </ac:cxnSpMkLst>
        </pc:cxnChg>
      </pc:sldChg>
      <pc:sldChg chg="delSp add del mod ord">
        <pc:chgData name="Stephane KLEIN" userId="e080e1b6-eead-4614-8042-c61176d0ed28" providerId="ADAL" clId="{DFCF8691-F23A-4CCB-97CD-AD079A89B69C}" dt="2023-06-27T13:35:51.912" v="3184" actId="2696"/>
        <pc:sldMkLst>
          <pc:docMk/>
          <pc:sldMk cId="1108406862" sldId="314"/>
        </pc:sldMkLst>
        <pc:spChg chg="del">
          <ac:chgData name="Stephane KLEIN" userId="e080e1b6-eead-4614-8042-c61176d0ed28" providerId="ADAL" clId="{DFCF8691-F23A-4CCB-97CD-AD079A89B69C}" dt="2023-06-27T13:20:09.304" v="2925" actId="478"/>
          <ac:spMkLst>
            <pc:docMk/>
            <pc:sldMk cId="1108406862" sldId="314"/>
            <ac:spMk id="11" creationId="{62944206-BEA9-47C4-B2F6-E4325C300503}"/>
          </ac:spMkLst>
        </pc:spChg>
        <pc:spChg chg="del">
          <ac:chgData name="Stephane KLEIN" userId="e080e1b6-eead-4614-8042-c61176d0ed28" providerId="ADAL" clId="{DFCF8691-F23A-4CCB-97CD-AD079A89B69C}" dt="2023-06-27T13:20:09.304" v="2925" actId="478"/>
          <ac:spMkLst>
            <pc:docMk/>
            <pc:sldMk cId="1108406862" sldId="314"/>
            <ac:spMk id="17" creationId="{558F5EE5-30CD-4386-982B-AA6FDF12030A}"/>
          </ac:spMkLst>
        </pc:spChg>
        <pc:grpChg chg="del">
          <ac:chgData name="Stephane KLEIN" userId="e080e1b6-eead-4614-8042-c61176d0ed28" providerId="ADAL" clId="{DFCF8691-F23A-4CCB-97CD-AD079A89B69C}" dt="2023-06-27T13:20:09.304" v="2925" actId="478"/>
          <ac:grpSpMkLst>
            <pc:docMk/>
            <pc:sldMk cId="1108406862" sldId="314"/>
            <ac:grpSpMk id="2" creationId="{BB1FE64C-33EB-497A-B184-893BAF2DA083}"/>
          </ac:grpSpMkLst>
        </pc:grpChg>
      </pc:sldChg>
      <pc:sldChg chg="add del setBg">
        <pc:chgData name="Stephane KLEIN" userId="e080e1b6-eead-4614-8042-c61176d0ed28" providerId="ADAL" clId="{DFCF8691-F23A-4CCB-97CD-AD079A89B69C}" dt="2023-06-27T13:36:09.986" v="3186"/>
        <pc:sldMkLst>
          <pc:docMk/>
          <pc:sldMk cId="2834966503" sldId="314"/>
        </pc:sldMkLst>
      </pc:sldChg>
      <pc:sldChg chg="modSp add mod ord">
        <pc:chgData name="Stephane KLEIN" userId="e080e1b6-eead-4614-8042-c61176d0ed28" providerId="ADAL" clId="{DFCF8691-F23A-4CCB-97CD-AD079A89B69C}" dt="2023-06-27T13:36:44.770" v="3228" actId="20577"/>
        <pc:sldMkLst>
          <pc:docMk/>
          <pc:sldMk cId="4032228531" sldId="314"/>
        </pc:sldMkLst>
        <pc:spChg chg="mod">
          <ac:chgData name="Stephane KLEIN" userId="e080e1b6-eead-4614-8042-c61176d0ed28" providerId="ADAL" clId="{DFCF8691-F23A-4CCB-97CD-AD079A89B69C}" dt="2023-06-27T13:36:44.770" v="3228" actId="20577"/>
          <ac:spMkLst>
            <pc:docMk/>
            <pc:sldMk cId="4032228531" sldId="314"/>
            <ac:spMk id="6" creationId="{5C52538C-8115-7E8C-FE3B-D76EDED48E71}"/>
          </ac:spMkLst>
        </pc:spChg>
      </pc:sldChg>
      <pc:sldChg chg="add del">
        <pc:chgData name="Stephane KLEIN" userId="e080e1b6-eead-4614-8042-c61176d0ed28" providerId="ADAL" clId="{DFCF8691-F23A-4CCB-97CD-AD079A89B69C}" dt="2023-06-27T13:35:51.912" v="3184" actId="2696"/>
        <pc:sldMkLst>
          <pc:docMk/>
          <pc:sldMk cId="1210802825" sldId="315"/>
        </pc:sldMkLst>
      </pc:sldChg>
      <pc:sldChg chg="addSp delSp modSp add mod ord modAnim modNotesTx">
        <pc:chgData name="Stephane KLEIN" userId="e080e1b6-eead-4614-8042-c61176d0ed28" providerId="ADAL" clId="{DFCF8691-F23A-4CCB-97CD-AD079A89B69C}" dt="2023-06-28T06:56:33.475" v="3983" actId="478"/>
        <pc:sldMkLst>
          <pc:docMk/>
          <pc:sldMk cId="1547282715" sldId="315"/>
        </pc:sldMkLst>
        <pc:spChg chg="del">
          <ac:chgData name="Stephane KLEIN" userId="e080e1b6-eead-4614-8042-c61176d0ed28" providerId="ADAL" clId="{DFCF8691-F23A-4CCB-97CD-AD079A89B69C}" dt="2023-06-27T13:59:48.602" v="3540" actId="478"/>
          <ac:spMkLst>
            <pc:docMk/>
            <pc:sldMk cId="1547282715" sldId="315"/>
            <ac:spMk id="4" creationId="{D3E57217-E7C2-961D-7089-C5CFC5B81847}"/>
          </ac:spMkLst>
        </pc:spChg>
        <pc:spChg chg="mod">
          <ac:chgData name="Stephane KLEIN" userId="e080e1b6-eead-4614-8042-c61176d0ed28" providerId="ADAL" clId="{DFCF8691-F23A-4CCB-97CD-AD079A89B69C}" dt="2023-06-27T14:00:17.650" v="3571" actId="553"/>
          <ac:spMkLst>
            <pc:docMk/>
            <pc:sldMk cId="1547282715" sldId="315"/>
            <ac:spMk id="26" creationId="{DA999097-6F0C-4614-8473-55C4E58A3DF8}"/>
          </ac:spMkLst>
        </pc:spChg>
        <pc:spChg chg="mod">
          <ac:chgData name="Stephane KLEIN" userId="e080e1b6-eead-4614-8042-c61176d0ed28" providerId="ADAL" clId="{DFCF8691-F23A-4CCB-97CD-AD079A89B69C}" dt="2023-06-27T14:00:11.934" v="3570" actId="553"/>
          <ac:spMkLst>
            <pc:docMk/>
            <pc:sldMk cId="1547282715" sldId="315"/>
            <ac:spMk id="28" creationId="{C862AEBE-0F16-40A2-9C7E-8C9C19FB35DD}"/>
          </ac:spMkLst>
        </pc:spChg>
        <pc:spChg chg="add mod">
          <ac:chgData name="Stephane KLEIN" userId="e080e1b6-eead-4614-8042-c61176d0ed28" providerId="ADAL" clId="{DFCF8691-F23A-4CCB-97CD-AD079A89B69C}" dt="2023-06-27T14:00:11.934" v="3570" actId="553"/>
          <ac:spMkLst>
            <pc:docMk/>
            <pc:sldMk cId="1547282715" sldId="315"/>
            <ac:spMk id="31" creationId="{68DA273E-F06A-4C9F-B0DB-3DE50D60ECF4}"/>
          </ac:spMkLst>
        </pc:spChg>
        <pc:spChg chg="add mod">
          <ac:chgData name="Stephane KLEIN" userId="e080e1b6-eead-4614-8042-c61176d0ed28" providerId="ADAL" clId="{DFCF8691-F23A-4CCB-97CD-AD079A89B69C}" dt="2023-06-27T14:00:17.650" v="3571" actId="553"/>
          <ac:spMkLst>
            <pc:docMk/>
            <pc:sldMk cId="1547282715" sldId="315"/>
            <ac:spMk id="32" creationId="{0B15A3DD-28E9-4BDF-8F71-64633F6D7A04}"/>
          </ac:spMkLst>
        </pc:spChg>
        <pc:spChg chg="add del">
          <ac:chgData name="Stephane KLEIN" userId="e080e1b6-eead-4614-8042-c61176d0ed28" providerId="ADAL" clId="{DFCF8691-F23A-4CCB-97CD-AD079A89B69C}" dt="2023-06-27T13:53:35.446" v="3524" actId="11529"/>
          <ac:spMkLst>
            <pc:docMk/>
            <pc:sldMk cId="1547282715" sldId="315"/>
            <ac:spMk id="33" creationId="{17403C37-80C5-46BB-990A-786A95C6E1BB}"/>
          </ac:spMkLst>
        </pc:spChg>
        <pc:spChg chg="add del">
          <ac:chgData name="Stephane KLEIN" userId="e080e1b6-eead-4614-8042-c61176d0ed28" providerId="ADAL" clId="{DFCF8691-F23A-4CCB-97CD-AD079A89B69C}" dt="2023-06-27T13:53:51.967" v="3526" actId="11529"/>
          <ac:spMkLst>
            <pc:docMk/>
            <pc:sldMk cId="1547282715" sldId="315"/>
            <ac:spMk id="34" creationId="{99D2B6BE-55AA-45FA-9D4D-67E6C757E68F}"/>
          </ac:spMkLst>
        </pc:spChg>
        <pc:spChg chg="add del mod">
          <ac:chgData name="Stephane KLEIN" userId="e080e1b6-eead-4614-8042-c61176d0ed28" providerId="ADAL" clId="{DFCF8691-F23A-4CCB-97CD-AD079A89B69C}" dt="2023-06-27T13:59:39.828" v="3537" actId="478"/>
          <ac:spMkLst>
            <pc:docMk/>
            <pc:sldMk cId="1547282715" sldId="315"/>
            <ac:spMk id="35" creationId="{91358200-C179-4963-81F9-A8B8002E46BE}"/>
          </ac:spMkLst>
        </pc:spChg>
        <pc:spChg chg="add mod">
          <ac:chgData name="Stephane KLEIN" userId="e080e1b6-eead-4614-8042-c61176d0ed28" providerId="ADAL" clId="{DFCF8691-F23A-4CCB-97CD-AD079A89B69C}" dt="2023-06-27T14:00:57.541" v="3575" actId="208"/>
          <ac:spMkLst>
            <pc:docMk/>
            <pc:sldMk cId="1547282715" sldId="315"/>
            <ac:spMk id="38" creationId="{81928325-BE0A-4BC5-95AB-63A46F64D707}"/>
          </ac:spMkLst>
        </pc:spChg>
        <pc:spChg chg="add mod">
          <ac:chgData name="Stephane KLEIN" userId="e080e1b6-eead-4614-8042-c61176d0ed28" providerId="ADAL" clId="{DFCF8691-F23A-4CCB-97CD-AD079A89B69C}" dt="2023-06-27T14:01:38.767" v="3616" actId="1037"/>
          <ac:spMkLst>
            <pc:docMk/>
            <pc:sldMk cId="1547282715" sldId="315"/>
            <ac:spMk id="39" creationId="{7BA531CB-34D1-4E9B-A656-1C4F02B692DB}"/>
          </ac:spMkLst>
        </pc:spChg>
        <pc:spChg chg="add mod">
          <ac:chgData name="Stephane KLEIN" userId="e080e1b6-eead-4614-8042-c61176d0ed28" providerId="ADAL" clId="{DFCF8691-F23A-4CCB-97CD-AD079A89B69C}" dt="2023-06-27T14:01:35.097" v="3612" actId="14100"/>
          <ac:spMkLst>
            <pc:docMk/>
            <pc:sldMk cId="1547282715" sldId="315"/>
            <ac:spMk id="40" creationId="{1BF11828-72A9-4BA9-8A26-63075D72D67D}"/>
          </ac:spMkLst>
        </pc:spChg>
        <pc:spChg chg="add mod">
          <ac:chgData name="Stephane KLEIN" userId="e080e1b6-eead-4614-8042-c61176d0ed28" providerId="ADAL" clId="{DFCF8691-F23A-4CCB-97CD-AD079A89B69C}" dt="2023-06-27T14:03:14.926" v="3722" actId="1035"/>
          <ac:spMkLst>
            <pc:docMk/>
            <pc:sldMk cId="1547282715" sldId="315"/>
            <ac:spMk id="41" creationId="{4B7575D5-40B4-43F1-B961-4CCFCE4B0C91}"/>
          </ac:spMkLst>
        </pc:spChg>
        <pc:spChg chg="add mod">
          <ac:chgData name="Stephane KLEIN" userId="e080e1b6-eead-4614-8042-c61176d0ed28" providerId="ADAL" clId="{DFCF8691-F23A-4CCB-97CD-AD079A89B69C}" dt="2023-06-27T14:03:14.926" v="3722" actId="1035"/>
          <ac:spMkLst>
            <pc:docMk/>
            <pc:sldMk cId="1547282715" sldId="315"/>
            <ac:spMk id="42" creationId="{D0CC5E8B-416F-469B-B88C-BBDECB6B706B}"/>
          </ac:spMkLst>
        </pc:spChg>
        <pc:spChg chg="add mod">
          <ac:chgData name="Stephane KLEIN" userId="e080e1b6-eead-4614-8042-c61176d0ed28" providerId="ADAL" clId="{DFCF8691-F23A-4CCB-97CD-AD079A89B69C}" dt="2023-06-27T14:02:56.991" v="3703" actId="1076"/>
          <ac:spMkLst>
            <pc:docMk/>
            <pc:sldMk cId="1547282715" sldId="315"/>
            <ac:spMk id="43" creationId="{EB6D7814-F8F6-4C8D-B5B8-8D6373C5E6C2}"/>
          </ac:spMkLst>
        </pc:spChg>
        <pc:spChg chg="add mod">
          <ac:chgData name="Stephane KLEIN" userId="e080e1b6-eead-4614-8042-c61176d0ed28" providerId="ADAL" clId="{DFCF8691-F23A-4CCB-97CD-AD079A89B69C}" dt="2023-06-27T14:03:00.276" v="3709" actId="20577"/>
          <ac:spMkLst>
            <pc:docMk/>
            <pc:sldMk cId="1547282715" sldId="315"/>
            <ac:spMk id="44" creationId="{71B7C4B2-F1FF-4279-990F-12DA66C4AD08}"/>
          </ac:spMkLst>
        </pc:spChg>
        <pc:grpChg chg="del">
          <ac:chgData name="Stephane KLEIN" userId="e080e1b6-eead-4614-8042-c61176d0ed28" providerId="ADAL" clId="{DFCF8691-F23A-4CCB-97CD-AD079A89B69C}" dt="2023-06-27T13:48:14.036" v="3432" actId="478"/>
          <ac:grpSpMkLst>
            <pc:docMk/>
            <pc:sldMk cId="1547282715" sldId="315"/>
            <ac:grpSpMk id="6" creationId="{5F36C081-7072-456B-9B3D-5A9D1DAB0F9B}"/>
          </ac:grpSpMkLst>
        </pc:grpChg>
        <pc:picChg chg="add del mod">
          <ac:chgData name="Stephane KLEIN" userId="e080e1b6-eead-4614-8042-c61176d0ed28" providerId="ADAL" clId="{DFCF8691-F23A-4CCB-97CD-AD079A89B69C}" dt="2023-06-27T13:49:10.874" v="3438" actId="478"/>
          <ac:picMkLst>
            <pc:docMk/>
            <pc:sldMk cId="1547282715" sldId="315"/>
            <ac:picMk id="8" creationId="{D55CCCAF-B355-4D03-818F-C5CF54107B87}"/>
          </ac:picMkLst>
        </pc:picChg>
        <pc:picChg chg="add del">
          <ac:chgData name="Stephane KLEIN" userId="e080e1b6-eead-4614-8042-c61176d0ed28" providerId="ADAL" clId="{DFCF8691-F23A-4CCB-97CD-AD079A89B69C}" dt="2023-06-27T13:49:13.768" v="3440" actId="22"/>
          <ac:picMkLst>
            <pc:docMk/>
            <pc:sldMk cId="1547282715" sldId="315"/>
            <ac:picMk id="17" creationId="{1E87B588-3859-4474-9EAF-76945AFF5E92}"/>
          </ac:picMkLst>
        </pc:picChg>
        <pc:picChg chg="add del mod">
          <ac:chgData name="Stephane KLEIN" userId="e080e1b6-eead-4614-8042-c61176d0ed28" providerId="ADAL" clId="{DFCF8691-F23A-4CCB-97CD-AD079A89B69C}" dt="2023-06-27T13:50:10.102" v="3448" actId="478"/>
          <ac:picMkLst>
            <pc:docMk/>
            <pc:sldMk cId="1547282715" sldId="315"/>
            <ac:picMk id="27" creationId="{1B532E58-F325-4143-A31D-1FA597A3F030}"/>
          </ac:picMkLst>
        </pc:picChg>
        <pc:picChg chg="add del mod">
          <ac:chgData name="Stephane KLEIN" userId="e080e1b6-eead-4614-8042-c61176d0ed28" providerId="ADAL" clId="{DFCF8691-F23A-4CCB-97CD-AD079A89B69C}" dt="2023-06-27T13:59:41.438" v="3538" actId="478"/>
          <ac:picMkLst>
            <pc:docMk/>
            <pc:sldMk cId="1547282715" sldId="315"/>
            <ac:picMk id="30" creationId="{82BD89DD-2247-4F16-B2B4-D43519A5CBA7}"/>
          </ac:picMkLst>
        </pc:picChg>
        <pc:picChg chg="add mod ord">
          <ac:chgData name="Stephane KLEIN" userId="e080e1b6-eead-4614-8042-c61176d0ed28" providerId="ADAL" clId="{DFCF8691-F23A-4CCB-97CD-AD079A89B69C}" dt="2023-06-27T14:52:50.049" v="3981" actId="166"/>
          <ac:picMkLst>
            <pc:docMk/>
            <pc:sldMk cId="1547282715" sldId="315"/>
            <ac:picMk id="37" creationId="{CCA0F5C7-6C3F-4D3A-82D1-387AF5570934}"/>
          </ac:picMkLst>
        </pc:picChg>
        <pc:picChg chg="add mod">
          <ac:chgData name="Stephane KLEIN" userId="e080e1b6-eead-4614-8042-c61176d0ed28" providerId="ADAL" clId="{DFCF8691-F23A-4CCB-97CD-AD079A89B69C}" dt="2023-06-27T14:52:35.049" v="3978"/>
          <ac:picMkLst>
            <pc:docMk/>
            <pc:sldMk cId="1547282715" sldId="315"/>
            <ac:picMk id="48" creationId="{61FB7D76-DF30-4757-84B2-4EF43619C6B7}"/>
          </ac:picMkLst>
        </pc:picChg>
        <pc:picChg chg="add del mod">
          <ac:chgData name="Stephane KLEIN" userId="e080e1b6-eead-4614-8042-c61176d0ed28" providerId="ADAL" clId="{DFCF8691-F23A-4CCB-97CD-AD079A89B69C}" dt="2023-06-28T06:56:33.475" v="3983" actId="478"/>
          <ac:picMkLst>
            <pc:docMk/>
            <pc:sldMk cId="1547282715" sldId="315"/>
            <ac:picMk id="49" creationId="{ADFED531-2304-4A79-A727-D66C94A33FF0}"/>
          </ac:picMkLst>
        </pc:picChg>
        <pc:cxnChg chg="add mod">
          <ac:chgData name="Stephane KLEIN" userId="e080e1b6-eead-4614-8042-c61176d0ed28" providerId="ADAL" clId="{DFCF8691-F23A-4CCB-97CD-AD079A89B69C}" dt="2023-06-27T14:03:59.209" v="3728" actId="1582"/>
          <ac:cxnSpMkLst>
            <pc:docMk/>
            <pc:sldMk cId="1547282715" sldId="315"/>
            <ac:cxnSpMk id="46" creationId="{CE95C31C-2CCA-4EB4-A28A-7728A6D7EB07}"/>
          </ac:cxnSpMkLst>
        </pc:cxnChg>
      </pc:sldChg>
      <pc:sldChg chg="addSp delSp modSp add mod ord modNotesTx">
        <pc:chgData name="Stephane KLEIN" userId="e080e1b6-eead-4614-8042-c61176d0ed28" providerId="ADAL" clId="{DFCF8691-F23A-4CCB-97CD-AD079A89B69C}" dt="2023-06-27T14:18:14.415" v="3973" actId="1076"/>
        <pc:sldMkLst>
          <pc:docMk/>
          <pc:sldMk cId="4050167982" sldId="316"/>
        </pc:sldMkLst>
        <pc:spChg chg="del">
          <ac:chgData name="Stephane KLEIN" userId="e080e1b6-eead-4614-8042-c61176d0ed28" providerId="ADAL" clId="{DFCF8691-F23A-4CCB-97CD-AD079A89B69C}" dt="2023-06-27T14:04:48.688" v="3733" actId="478"/>
          <ac:spMkLst>
            <pc:docMk/>
            <pc:sldMk cId="4050167982" sldId="316"/>
            <ac:spMk id="5" creationId="{DFE5F2FB-FD88-4DE4-97BC-F8784B391086}"/>
          </ac:spMkLst>
        </pc:spChg>
        <pc:spChg chg="del">
          <ac:chgData name="Stephane KLEIN" userId="e080e1b6-eead-4614-8042-c61176d0ed28" providerId="ADAL" clId="{DFCF8691-F23A-4CCB-97CD-AD079A89B69C}" dt="2023-06-27T14:04:48.688" v="3733" actId="478"/>
          <ac:spMkLst>
            <pc:docMk/>
            <pc:sldMk cId="4050167982" sldId="316"/>
            <ac:spMk id="17" creationId="{558F5EE5-30CD-4386-982B-AA6FDF12030A}"/>
          </ac:spMkLst>
        </pc:spChg>
        <pc:spChg chg="del">
          <ac:chgData name="Stephane KLEIN" userId="e080e1b6-eead-4614-8042-c61176d0ed28" providerId="ADAL" clId="{DFCF8691-F23A-4CCB-97CD-AD079A89B69C}" dt="2023-06-27T14:04:48.688" v="3733" actId="478"/>
          <ac:spMkLst>
            <pc:docMk/>
            <pc:sldMk cId="4050167982" sldId="316"/>
            <ac:spMk id="20" creationId="{1801AAED-D404-4E82-B425-7D3491FB19C7}"/>
          </ac:spMkLst>
        </pc:spChg>
        <pc:spChg chg="add mod">
          <ac:chgData name="Stephane KLEIN" userId="e080e1b6-eead-4614-8042-c61176d0ed28" providerId="ADAL" clId="{DFCF8691-F23A-4CCB-97CD-AD079A89B69C}" dt="2023-06-27T14:16:39.691" v="3966" actId="255"/>
          <ac:spMkLst>
            <pc:docMk/>
            <pc:sldMk cId="4050167982" sldId="316"/>
            <ac:spMk id="133" creationId="{59C59B1A-A42D-42F2-B03B-522CB1F5FBA4}"/>
          </ac:spMkLst>
        </pc:spChg>
        <pc:spChg chg="add mod">
          <ac:chgData name="Stephane KLEIN" userId="e080e1b6-eead-4614-8042-c61176d0ed28" providerId="ADAL" clId="{DFCF8691-F23A-4CCB-97CD-AD079A89B69C}" dt="2023-06-27T14:16:19.297" v="3964" actId="1035"/>
          <ac:spMkLst>
            <pc:docMk/>
            <pc:sldMk cId="4050167982" sldId="316"/>
            <ac:spMk id="134" creationId="{072138D6-7C81-457D-8582-A32C8F0A82D0}"/>
          </ac:spMkLst>
        </pc:spChg>
        <pc:spChg chg="add mod">
          <ac:chgData name="Stephane KLEIN" userId="e080e1b6-eead-4614-8042-c61176d0ed28" providerId="ADAL" clId="{DFCF8691-F23A-4CCB-97CD-AD079A89B69C}" dt="2023-06-27T14:16:19.297" v="3964" actId="1035"/>
          <ac:spMkLst>
            <pc:docMk/>
            <pc:sldMk cId="4050167982" sldId="316"/>
            <ac:spMk id="135" creationId="{B2D27794-3821-43BF-B1D1-724D6305A155}"/>
          </ac:spMkLst>
        </pc:spChg>
        <pc:spChg chg="add del mod">
          <ac:chgData name="Stephane KLEIN" userId="e080e1b6-eead-4614-8042-c61176d0ed28" providerId="ADAL" clId="{DFCF8691-F23A-4CCB-97CD-AD079A89B69C}" dt="2023-06-27T14:11:44.975" v="3806" actId="478"/>
          <ac:spMkLst>
            <pc:docMk/>
            <pc:sldMk cId="4050167982" sldId="316"/>
            <ac:spMk id="137" creationId="{5EA0ACCA-644D-4015-AEAB-E7F74853F392}"/>
          </ac:spMkLst>
        </pc:spChg>
        <pc:spChg chg="add del mod">
          <ac:chgData name="Stephane KLEIN" userId="e080e1b6-eead-4614-8042-c61176d0ed28" providerId="ADAL" clId="{DFCF8691-F23A-4CCB-97CD-AD079A89B69C}" dt="2023-06-27T14:11:44.975" v="3806" actId="478"/>
          <ac:spMkLst>
            <pc:docMk/>
            <pc:sldMk cId="4050167982" sldId="316"/>
            <ac:spMk id="138" creationId="{35B37BC1-8245-4BB6-A4D8-A0E2A0AA6CE5}"/>
          </ac:spMkLst>
        </pc:spChg>
        <pc:spChg chg="add del mod">
          <ac:chgData name="Stephane KLEIN" userId="e080e1b6-eead-4614-8042-c61176d0ed28" providerId="ADAL" clId="{DFCF8691-F23A-4CCB-97CD-AD079A89B69C}" dt="2023-06-27T14:11:44.975" v="3806" actId="478"/>
          <ac:spMkLst>
            <pc:docMk/>
            <pc:sldMk cId="4050167982" sldId="316"/>
            <ac:spMk id="140" creationId="{BF683ADF-9D99-46D2-9F70-269C11A32C45}"/>
          </ac:spMkLst>
        </pc:spChg>
        <pc:spChg chg="add del mod">
          <ac:chgData name="Stephane KLEIN" userId="e080e1b6-eead-4614-8042-c61176d0ed28" providerId="ADAL" clId="{DFCF8691-F23A-4CCB-97CD-AD079A89B69C}" dt="2023-06-27T14:11:44.975" v="3806" actId="478"/>
          <ac:spMkLst>
            <pc:docMk/>
            <pc:sldMk cId="4050167982" sldId="316"/>
            <ac:spMk id="143" creationId="{27AD2473-4654-467B-9C1A-B3783E10D22E}"/>
          </ac:spMkLst>
        </pc:spChg>
        <pc:spChg chg="add mod">
          <ac:chgData name="Stephane KLEIN" userId="e080e1b6-eead-4614-8042-c61176d0ed28" providerId="ADAL" clId="{DFCF8691-F23A-4CCB-97CD-AD079A89B69C}" dt="2023-06-27T14:11:33.894" v="3804" actId="164"/>
          <ac:spMkLst>
            <pc:docMk/>
            <pc:sldMk cId="4050167982" sldId="316"/>
            <ac:spMk id="145" creationId="{7DAC232F-96F5-4723-A5A8-276A8CD28B05}"/>
          </ac:spMkLst>
        </pc:spChg>
        <pc:spChg chg="add mod">
          <ac:chgData name="Stephane KLEIN" userId="e080e1b6-eead-4614-8042-c61176d0ed28" providerId="ADAL" clId="{DFCF8691-F23A-4CCB-97CD-AD079A89B69C}" dt="2023-06-27T14:11:33.894" v="3804" actId="164"/>
          <ac:spMkLst>
            <pc:docMk/>
            <pc:sldMk cId="4050167982" sldId="316"/>
            <ac:spMk id="146" creationId="{49F880CA-FEC4-4570-A649-F53ACDB86BC9}"/>
          </ac:spMkLst>
        </pc:spChg>
        <pc:spChg chg="add mod">
          <ac:chgData name="Stephane KLEIN" userId="e080e1b6-eead-4614-8042-c61176d0ed28" providerId="ADAL" clId="{DFCF8691-F23A-4CCB-97CD-AD079A89B69C}" dt="2023-06-27T14:11:33.894" v="3804" actId="164"/>
          <ac:spMkLst>
            <pc:docMk/>
            <pc:sldMk cId="4050167982" sldId="316"/>
            <ac:spMk id="149" creationId="{6BF4F99B-96B4-456C-A117-5ACCCACD5DCD}"/>
          </ac:spMkLst>
        </pc:spChg>
        <pc:spChg chg="add mod">
          <ac:chgData name="Stephane KLEIN" userId="e080e1b6-eead-4614-8042-c61176d0ed28" providerId="ADAL" clId="{DFCF8691-F23A-4CCB-97CD-AD079A89B69C}" dt="2023-06-27T14:11:33.894" v="3804" actId="164"/>
          <ac:spMkLst>
            <pc:docMk/>
            <pc:sldMk cId="4050167982" sldId="316"/>
            <ac:spMk id="152" creationId="{6AF448C5-7209-474D-983E-D05D5C9D0DEA}"/>
          </ac:spMkLst>
        </pc:spChg>
        <pc:spChg chg="add mod">
          <ac:chgData name="Stephane KLEIN" userId="e080e1b6-eead-4614-8042-c61176d0ed28" providerId="ADAL" clId="{DFCF8691-F23A-4CCB-97CD-AD079A89B69C}" dt="2023-06-27T14:14:22.515" v="3894" actId="1035"/>
          <ac:spMkLst>
            <pc:docMk/>
            <pc:sldMk cId="4050167982" sldId="316"/>
            <ac:spMk id="154" creationId="{5D484905-1808-4493-AB91-4AA6432C6421}"/>
          </ac:spMkLst>
        </pc:spChg>
        <pc:spChg chg="add mod">
          <ac:chgData name="Stephane KLEIN" userId="e080e1b6-eead-4614-8042-c61176d0ed28" providerId="ADAL" clId="{DFCF8691-F23A-4CCB-97CD-AD079A89B69C}" dt="2023-06-27T14:14:22.515" v="3894" actId="1035"/>
          <ac:spMkLst>
            <pc:docMk/>
            <pc:sldMk cId="4050167982" sldId="316"/>
            <ac:spMk id="155" creationId="{6FCE95D2-B5F6-402C-8A54-6C1FAD31F2C0}"/>
          </ac:spMkLst>
        </pc:spChg>
        <pc:spChg chg="add del mod">
          <ac:chgData name="Stephane KLEIN" userId="e080e1b6-eead-4614-8042-c61176d0ed28" providerId="ADAL" clId="{DFCF8691-F23A-4CCB-97CD-AD079A89B69C}" dt="2023-06-27T14:13:05.396" v="3868" actId="478"/>
          <ac:spMkLst>
            <pc:docMk/>
            <pc:sldMk cId="4050167982" sldId="316"/>
            <ac:spMk id="158" creationId="{3F6A7D0A-6180-4209-8329-9FE635F1CEF6}"/>
          </ac:spMkLst>
        </pc:spChg>
        <pc:spChg chg="add mod">
          <ac:chgData name="Stephane KLEIN" userId="e080e1b6-eead-4614-8042-c61176d0ed28" providerId="ADAL" clId="{DFCF8691-F23A-4CCB-97CD-AD079A89B69C}" dt="2023-06-27T14:15:20.129" v="3922" actId="1076"/>
          <ac:spMkLst>
            <pc:docMk/>
            <pc:sldMk cId="4050167982" sldId="316"/>
            <ac:spMk id="161" creationId="{65C4BB6F-B2ED-4DFC-ADAA-3D965C1A085B}"/>
          </ac:spMkLst>
        </pc:spChg>
        <pc:spChg chg="add mod">
          <ac:chgData name="Stephane KLEIN" userId="e080e1b6-eead-4614-8042-c61176d0ed28" providerId="ADAL" clId="{DFCF8691-F23A-4CCB-97CD-AD079A89B69C}" dt="2023-06-27T14:15:48.167" v="3936" actId="1076"/>
          <ac:spMkLst>
            <pc:docMk/>
            <pc:sldMk cId="4050167982" sldId="316"/>
            <ac:spMk id="162" creationId="{2E71658A-3EB8-473B-B464-EC168BABFFE8}"/>
          </ac:spMkLst>
        </pc:spChg>
        <pc:grpChg chg="del">
          <ac:chgData name="Stephane KLEIN" userId="e080e1b6-eead-4614-8042-c61176d0ed28" providerId="ADAL" clId="{DFCF8691-F23A-4CCB-97CD-AD079A89B69C}" dt="2023-06-27T14:04:48.688" v="3733" actId="478"/>
          <ac:grpSpMkLst>
            <pc:docMk/>
            <pc:sldMk cId="4050167982" sldId="316"/>
            <ac:grpSpMk id="2" creationId="{C348E3C3-C878-45FB-872F-65F9C0F4F57C}"/>
          </ac:grpSpMkLst>
        </pc:grpChg>
        <pc:grpChg chg="add del mod">
          <ac:chgData name="Stephane KLEIN" userId="e080e1b6-eead-4614-8042-c61176d0ed28" providerId="ADAL" clId="{DFCF8691-F23A-4CCB-97CD-AD079A89B69C}" dt="2023-06-27T14:12:57.340" v="3866" actId="478"/>
          <ac:grpSpMkLst>
            <pc:docMk/>
            <pc:sldMk cId="4050167982" sldId="316"/>
            <ac:grpSpMk id="10" creationId="{9A794298-2BE2-4E54-B83E-E9006F53B4A8}"/>
          </ac:grpSpMkLst>
        </pc:grpChg>
        <pc:grpChg chg="del">
          <ac:chgData name="Stephane KLEIN" userId="e080e1b6-eead-4614-8042-c61176d0ed28" providerId="ADAL" clId="{DFCF8691-F23A-4CCB-97CD-AD079A89B69C}" dt="2023-06-27T14:04:48.688" v="3733" actId="478"/>
          <ac:grpSpMkLst>
            <pc:docMk/>
            <pc:sldMk cId="4050167982" sldId="316"/>
            <ac:grpSpMk id="79" creationId="{1F90C1EF-6165-4CFC-A878-55E418AFFF26}"/>
          </ac:grpSpMkLst>
        </pc:grpChg>
        <pc:grpChg chg="del">
          <ac:chgData name="Stephane KLEIN" userId="e080e1b6-eead-4614-8042-c61176d0ed28" providerId="ADAL" clId="{DFCF8691-F23A-4CCB-97CD-AD079A89B69C}" dt="2023-06-27T14:04:48.688" v="3733" actId="478"/>
          <ac:grpSpMkLst>
            <pc:docMk/>
            <pc:sldMk cId="4050167982" sldId="316"/>
            <ac:grpSpMk id="88" creationId="{579999DD-9FC8-4832-897C-6769E098BD58}"/>
          </ac:grpSpMkLst>
        </pc:grpChg>
        <pc:grpChg chg="del">
          <ac:chgData name="Stephane KLEIN" userId="e080e1b6-eead-4614-8042-c61176d0ed28" providerId="ADAL" clId="{DFCF8691-F23A-4CCB-97CD-AD079A89B69C}" dt="2023-06-27T14:04:48.688" v="3733" actId="478"/>
          <ac:grpSpMkLst>
            <pc:docMk/>
            <pc:sldMk cId="4050167982" sldId="316"/>
            <ac:grpSpMk id="97" creationId="{6FF42114-3A4D-4CD6-B65C-F1056E589D51}"/>
          </ac:grpSpMkLst>
        </pc:grpChg>
        <pc:grpChg chg="del">
          <ac:chgData name="Stephane KLEIN" userId="e080e1b6-eead-4614-8042-c61176d0ed28" providerId="ADAL" clId="{DFCF8691-F23A-4CCB-97CD-AD079A89B69C}" dt="2023-06-27T14:04:48.688" v="3733" actId="478"/>
          <ac:grpSpMkLst>
            <pc:docMk/>
            <pc:sldMk cId="4050167982" sldId="316"/>
            <ac:grpSpMk id="106" creationId="{521B6B40-EBA2-4E34-9341-FC15441C9DFD}"/>
          </ac:grpSpMkLst>
        </pc:grpChg>
        <pc:grpChg chg="del">
          <ac:chgData name="Stephane KLEIN" userId="e080e1b6-eead-4614-8042-c61176d0ed28" providerId="ADAL" clId="{DFCF8691-F23A-4CCB-97CD-AD079A89B69C}" dt="2023-06-27T14:04:48.688" v="3733" actId="478"/>
          <ac:grpSpMkLst>
            <pc:docMk/>
            <pc:sldMk cId="4050167982" sldId="316"/>
            <ac:grpSpMk id="115" creationId="{E0D5192D-DC16-4972-BFF7-150CBE47E23A}"/>
          </ac:grpSpMkLst>
        </pc:grpChg>
        <pc:grpChg chg="del">
          <ac:chgData name="Stephane KLEIN" userId="e080e1b6-eead-4614-8042-c61176d0ed28" providerId="ADAL" clId="{DFCF8691-F23A-4CCB-97CD-AD079A89B69C}" dt="2023-06-27T14:04:48.688" v="3733" actId="478"/>
          <ac:grpSpMkLst>
            <pc:docMk/>
            <pc:sldMk cId="4050167982" sldId="316"/>
            <ac:grpSpMk id="124" creationId="{2D1F5AF2-87A8-4470-BCB7-F4ADFBC6D8B9}"/>
          </ac:grpSpMkLst>
        </pc:grpChg>
        <pc:graphicFrameChg chg="del">
          <ac:chgData name="Stephane KLEIN" userId="e080e1b6-eead-4614-8042-c61176d0ed28" providerId="ADAL" clId="{DFCF8691-F23A-4CCB-97CD-AD079A89B69C}" dt="2023-06-27T14:04:48.688" v="3733" actId="478"/>
          <ac:graphicFrameMkLst>
            <pc:docMk/>
            <pc:sldMk cId="4050167982" sldId="316"/>
            <ac:graphicFrameMk id="19" creationId="{A1949EB9-E678-4739-950C-31044B934BC5}"/>
          </ac:graphicFrameMkLst>
        </pc:graphicFrameChg>
        <pc:picChg chg="add mod">
          <ac:chgData name="Stephane KLEIN" userId="e080e1b6-eead-4614-8042-c61176d0ed28" providerId="ADAL" clId="{DFCF8691-F23A-4CCB-97CD-AD079A89B69C}" dt="2023-06-27T14:18:14.415" v="3973" actId="1076"/>
          <ac:picMkLst>
            <pc:docMk/>
            <pc:sldMk cId="4050167982" sldId="316"/>
            <ac:picMk id="7" creationId="{4296A244-01C5-45BA-8150-3616788D1E4B}"/>
          </ac:picMkLst>
        </pc:picChg>
        <pc:picChg chg="del">
          <ac:chgData name="Stephane KLEIN" userId="e080e1b6-eead-4614-8042-c61176d0ed28" providerId="ADAL" clId="{DFCF8691-F23A-4CCB-97CD-AD079A89B69C}" dt="2023-06-27T14:04:48.688" v="3733" actId="478"/>
          <ac:picMkLst>
            <pc:docMk/>
            <pc:sldMk cId="4050167982" sldId="316"/>
            <ac:picMk id="18" creationId="{F938ADA8-3DEB-4D6F-9E03-D18ADB4A2C96}"/>
          </ac:picMkLst>
        </pc:picChg>
        <pc:picChg chg="del">
          <ac:chgData name="Stephane KLEIN" userId="e080e1b6-eead-4614-8042-c61176d0ed28" providerId="ADAL" clId="{DFCF8691-F23A-4CCB-97CD-AD079A89B69C}" dt="2023-06-27T14:04:48.688" v="3733" actId="478"/>
          <ac:picMkLst>
            <pc:docMk/>
            <pc:sldMk cId="4050167982" sldId="316"/>
            <ac:picMk id="40" creationId="{06D131C0-07BD-4713-A887-A5B09F12E3F5}"/>
          </ac:picMkLst>
        </pc:picChg>
        <pc:picChg chg="del">
          <ac:chgData name="Stephane KLEIN" userId="e080e1b6-eead-4614-8042-c61176d0ed28" providerId="ADAL" clId="{DFCF8691-F23A-4CCB-97CD-AD079A89B69C}" dt="2023-06-27T14:04:48.688" v="3733" actId="478"/>
          <ac:picMkLst>
            <pc:docMk/>
            <pc:sldMk cId="4050167982" sldId="316"/>
            <ac:picMk id="43" creationId="{B87F9654-E1E0-4D3E-88C2-892D14D489D8}"/>
          </ac:picMkLst>
        </pc:picChg>
        <pc:picChg chg="del">
          <ac:chgData name="Stephane KLEIN" userId="e080e1b6-eead-4614-8042-c61176d0ed28" providerId="ADAL" clId="{DFCF8691-F23A-4CCB-97CD-AD079A89B69C}" dt="2023-06-27T14:04:48.688" v="3733" actId="478"/>
          <ac:picMkLst>
            <pc:docMk/>
            <pc:sldMk cId="4050167982" sldId="316"/>
            <ac:picMk id="45" creationId="{CA340B03-7E5A-4F06-B68F-7AE8A9E9166F}"/>
          </ac:picMkLst>
        </pc:picChg>
        <pc:picChg chg="del">
          <ac:chgData name="Stephane KLEIN" userId="e080e1b6-eead-4614-8042-c61176d0ed28" providerId="ADAL" clId="{DFCF8691-F23A-4CCB-97CD-AD079A89B69C}" dt="2023-06-27T14:04:48.688" v="3733" actId="478"/>
          <ac:picMkLst>
            <pc:docMk/>
            <pc:sldMk cId="4050167982" sldId="316"/>
            <ac:picMk id="46" creationId="{814CA84D-F167-444E-BF6C-DE6441DB9194}"/>
          </ac:picMkLst>
        </pc:picChg>
        <pc:picChg chg="del">
          <ac:chgData name="Stephane KLEIN" userId="e080e1b6-eead-4614-8042-c61176d0ed28" providerId="ADAL" clId="{DFCF8691-F23A-4CCB-97CD-AD079A89B69C}" dt="2023-06-27T14:04:48.688" v="3733" actId="478"/>
          <ac:picMkLst>
            <pc:docMk/>
            <pc:sldMk cId="4050167982" sldId="316"/>
            <ac:picMk id="76" creationId="{3253DA7B-9672-4EDF-A5DD-D2D7BADB14E0}"/>
          </ac:picMkLst>
        </pc:picChg>
        <pc:picChg chg="del">
          <ac:chgData name="Stephane KLEIN" userId="e080e1b6-eead-4614-8042-c61176d0ed28" providerId="ADAL" clId="{DFCF8691-F23A-4CCB-97CD-AD079A89B69C}" dt="2023-06-27T14:04:48.688" v="3733" actId="478"/>
          <ac:picMkLst>
            <pc:docMk/>
            <pc:sldMk cId="4050167982" sldId="316"/>
            <ac:picMk id="77" creationId="{BB7B9959-7EF9-44A7-B168-2BFB645F5931}"/>
          </ac:picMkLst>
        </pc:picChg>
        <pc:picChg chg="del">
          <ac:chgData name="Stephane KLEIN" userId="e080e1b6-eead-4614-8042-c61176d0ed28" providerId="ADAL" clId="{DFCF8691-F23A-4CCB-97CD-AD079A89B69C}" dt="2023-06-27T14:04:48.688" v="3733" actId="478"/>
          <ac:picMkLst>
            <pc:docMk/>
            <pc:sldMk cId="4050167982" sldId="316"/>
            <ac:picMk id="78" creationId="{DF739B61-A319-4AB9-B2BC-A7437E222024}"/>
          </ac:picMkLst>
        </pc:picChg>
        <pc:picChg chg="add del mod">
          <ac:chgData name="Stephane KLEIN" userId="e080e1b6-eead-4614-8042-c61176d0ed28" providerId="ADAL" clId="{DFCF8691-F23A-4CCB-97CD-AD079A89B69C}" dt="2023-06-27T14:11:44.975" v="3806" actId="478"/>
          <ac:picMkLst>
            <pc:docMk/>
            <pc:sldMk cId="4050167982" sldId="316"/>
            <ac:picMk id="136" creationId="{81C8F779-C3A2-4BA4-AE5F-6B0B80C76EC7}"/>
          </ac:picMkLst>
        </pc:picChg>
        <pc:picChg chg="add del mod">
          <ac:chgData name="Stephane KLEIN" userId="e080e1b6-eead-4614-8042-c61176d0ed28" providerId="ADAL" clId="{DFCF8691-F23A-4CCB-97CD-AD079A89B69C}" dt="2023-06-27T14:11:44.975" v="3806" actId="478"/>
          <ac:picMkLst>
            <pc:docMk/>
            <pc:sldMk cId="4050167982" sldId="316"/>
            <ac:picMk id="139" creationId="{50A21F47-6E02-4379-9FC7-E708EE9E0ED0}"/>
          </ac:picMkLst>
        </pc:picChg>
        <pc:picChg chg="add del mod">
          <ac:chgData name="Stephane KLEIN" userId="e080e1b6-eead-4614-8042-c61176d0ed28" providerId="ADAL" clId="{DFCF8691-F23A-4CCB-97CD-AD079A89B69C}" dt="2023-06-27T14:11:44.975" v="3806" actId="478"/>
          <ac:picMkLst>
            <pc:docMk/>
            <pc:sldMk cId="4050167982" sldId="316"/>
            <ac:picMk id="141" creationId="{B536535A-FB83-41B2-89F5-492298CF8D02}"/>
          </ac:picMkLst>
        </pc:picChg>
        <pc:picChg chg="add mod">
          <ac:chgData name="Stephane KLEIN" userId="e080e1b6-eead-4614-8042-c61176d0ed28" providerId="ADAL" clId="{DFCF8691-F23A-4CCB-97CD-AD079A89B69C}" dt="2023-06-27T14:11:33.894" v="3804" actId="164"/>
          <ac:picMkLst>
            <pc:docMk/>
            <pc:sldMk cId="4050167982" sldId="316"/>
            <ac:picMk id="144" creationId="{94048AF4-39BD-4FDE-B5C5-D3D15A1DBE62}"/>
          </ac:picMkLst>
        </pc:picChg>
        <pc:picChg chg="add mod">
          <ac:chgData name="Stephane KLEIN" userId="e080e1b6-eead-4614-8042-c61176d0ed28" providerId="ADAL" clId="{DFCF8691-F23A-4CCB-97CD-AD079A89B69C}" dt="2023-06-27T14:11:33.894" v="3804" actId="164"/>
          <ac:picMkLst>
            <pc:docMk/>
            <pc:sldMk cId="4050167982" sldId="316"/>
            <ac:picMk id="147" creationId="{B752CED1-819A-48BF-83C3-C0DB6FAAF1E1}"/>
          </ac:picMkLst>
        </pc:picChg>
        <pc:picChg chg="add mod">
          <ac:chgData name="Stephane KLEIN" userId="e080e1b6-eead-4614-8042-c61176d0ed28" providerId="ADAL" clId="{DFCF8691-F23A-4CCB-97CD-AD079A89B69C}" dt="2023-06-27T14:11:33.894" v="3804" actId="164"/>
          <ac:picMkLst>
            <pc:docMk/>
            <pc:sldMk cId="4050167982" sldId="316"/>
            <ac:picMk id="148" creationId="{4AD258E9-402B-4C36-BAC0-D23D5C94877C}"/>
          </ac:picMkLst>
        </pc:picChg>
        <pc:picChg chg="add mod">
          <ac:chgData name="Stephane KLEIN" userId="e080e1b6-eead-4614-8042-c61176d0ed28" providerId="ADAL" clId="{DFCF8691-F23A-4CCB-97CD-AD079A89B69C}" dt="2023-06-27T14:11:33.894" v="3804" actId="164"/>
          <ac:picMkLst>
            <pc:docMk/>
            <pc:sldMk cId="4050167982" sldId="316"/>
            <ac:picMk id="150" creationId="{F5EF3701-81E3-47FF-BE32-BEC28982BBB6}"/>
          </ac:picMkLst>
        </pc:picChg>
        <pc:picChg chg="add mod">
          <ac:chgData name="Stephane KLEIN" userId="e080e1b6-eead-4614-8042-c61176d0ed28" providerId="ADAL" clId="{DFCF8691-F23A-4CCB-97CD-AD079A89B69C}" dt="2023-06-27T14:12:05.601" v="3853" actId="554"/>
          <ac:picMkLst>
            <pc:docMk/>
            <pc:sldMk cId="4050167982" sldId="316"/>
            <ac:picMk id="153" creationId="{0FD1E65C-8612-469B-AB04-B7A1573EE609}"/>
          </ac:picMkLst>
        </pc:picChg>
        <pc:picChg chg="add mod">
          <ac:chgData name="Stephane KLEIN" userId="e080e1b6-eead-4614-8042-c61176d0ed28" providerId="ADAL" clId="{DFCF8691-F23A-4CCB-97CD-AD079A89B69C}" dt="2023-06-27T14:12:05.601" v="3853" actId="554"/>
          <ac:picMkLst>
            <pc:docMk/>
            <pc:sldMk cId="4050167982" sldId="316"/>
            <ac:picMk id="156" creationId="{9CAF6B70-E653-4896-9D7C-6B3D095DEE02}"/>
          </ac:picMkLst>
        </pc:picChg>
        <pc:picChg chg="add mod">
          <ac:chgData name="Stephane KLEIN" userId="e080e1b6-eead-4614-8042-c61176d0ed28" providerId="ADAL" clId="{DFCF8691-F23A-4CCB-97CD-AD079A89B69C}" dt="2023-06-27T14:15:31.566" v="3924" actId="12789"/>
          <ac:picMkLst>
            <pc:docMk/>
            <pc:sldMk cId="4050167982" sldId="316"/>
            <ac:picMk id="157" creationId="{71721FA6-F4D3-4DEB-B6E4-2CA15F018729}"/>
          </ac:picMkLst>
        </pc:picChg>
        <pc:picChg chg="add mod">
          <ac:chgData name="Stephane KLEIN" userId="e080e1b6-eead-4614-8042-c61176d0ed28" providerId="ADAL" clId="{DFCF8691-F23A-4CCB-97CD-AD079A89B69C}" dt="2023-06-27T14:15:31.566" v="3924" actId="12789"/>
          <ac:picMkLst>
            <pc:docMk/>
            <pc:sldMk cId="4050167982" sldId="316"/>
            <ac:picMk id="159" creationId="{EE2C3FDD-CA7C-4E27-B31F-929D867C7A29}"/>
          </ac:picMkLst>
        </pc:picChg>
        <pc:cxnChg chg="add mod">
          <ac:chgData name="Stephane KLEIN" userId="e080e1b6-eead-4614-8042-c61176d0ed28" providerId="ADAL" clId="{DFCF8691-F23A-4CCB-97CD-AD079A89B69C}" dt="2023-06-27T14:16:06.209" v="3939" actId="693"/>
          <ac:cxnSpMkLst>
            <pc:docMk/>
            <pc:sldMk cId="4050167982" sldId="316"/>
            <ac:cxnSpMk id="13" creationId="{F3E74AC7-210A-459E-BB80-8B7BAFCE32E4}"/>
          </ac:cxnSpMkLst>
        </pc:cxnChg>
        <pc:cxnChg chg="add mod">
          <ac:chgData name="Stephane KLEIN" userId="e080e1b6-eead-4614-8042-c61176d0ed28" providerId="ADAL" clId="{DFCF8691-F23A-4CCB-97CD-AD079A89B69C}" dt="2023-06-27T14:17:26.323" v="3971" actId="1582"/>
          <ac:cxnSpMkLst>
            <pc:docMk/>
            <pc:sldMk cId="4050167982" sldId="316"/>
            <ac:cxnSpMk id="16" creationId="{96420CBA-81C1-4BBC-9A09-7FB08C042582}"/>
          </ac:cxnSpMkLst>
        </pc:cxnChg>
        <pc:cxnChg chg="add del mod">
          <ac:chgData name="Stephane KLEIN" userId="e080e1b6-eead-4614-8042-c61176d0ed28" providerId="ADAL" clId="{DFCF8691-F23A-4CCB-97CD-AD079A89B69C}" dt="2023-06-27T14:11:44.975" v="3806" actId="478"/>
          <ac:cxnSpMkLst>
            <pc:docMk/>
            <pc:sldMk cId="4050167982" sldId="316"/>
            <ac:cxnSpMk id="142" creationId="{EAF28A33-D6D7-4EDB-835B-2C813D599B03}"/>
          </ac:cxnSpMkLst>
        </pc:cxnChg>
        <pc:cxnChg chg="add mod">
          <ac:chgData name="Stephane KLEIN" userId="e080e1b6-eead-4614-8042-c61176d0ed28" providerId="ADAL" clId="{DFCF8691-F23A-4CCB-97CD-AD079A89B69C}" dt="2023-06-27T14:11:33.894" v="3804" actId="164"/>
          <ac:cxnSpMkLst>
            <pc:docMk/>
            <pc:sldMk cId="4050167982" sldId="316"/>
            <ac:cxnSpMk id="151" creationId="{3ABB2A11-FDBB-41E3-80F7-FF6B8331222A}"/>
          </ac:cxnSpMkLst>
        </pc:cxnChg>
        <pc:cxnChg chg="add del mod">
          <ac:chgData name="Stephane KLEIN" userId="e080e1b6-eead-4614-8042-c61176d0ed28" providerId="ADAL" clId="{DFCF8691-F23A-4CCB-97CD-AD079A89B69C}" dt="2023-06-27T14:17:07.958" v="3968" actId="478"/>
          <ac:cxnSpMkLst>
            <pc:docMk/>
            <pc:sldMk cId="4050167982" sldId="316"/>
            <ac:cxnSpMk id="160" creationId="{017B747F-9316-4FBF-85A6-5E85EEDF5991}"/>
          </ac:cxnSpMkLst>
        </pc:cxnChg>
      </pc:sldChg>
      <pc:sldChg chg="addSp delSp modSp add mod modAnim">
        <pc:chgData name="Stephane KLEIN" userId="e080e1b6-eead-4614-8042-c61176d0ed28" providerId="ADAL" clId="{DFCF8691-F23A-4CCB-97CD-AD079A89B69C}" dt="2023-07-05T13:13:43.884" v="4076"/>
        <pc:sldMkLst>
          <pc:docMk/>
          <pc:sldMk cId="344491308" sldId="317"/>
        </pc:sldMkLst>
        <pc:spChg chg="del">
          <ac:chgData name="Stephane KLEIN" userId="e080e1b6-eead-4614-8042-c61176d0ed28" providerId="ADAL" clId="{DFCF8691-F23A-4CCB-97CD-AD079A89B69C}" dt="2023-07-05T13:11:36.273" v="4068" actId="478"/>
          <ac:spMkLst>
            <pc:docMk/>
            <pc:sldMk cId="344491308" sldId="317"/>
            <ac:spMk id="9" creationId="{0CFCCF07-9D85-A571-AED7-15147D519866}"/>
          </ac:spMkLst>
        </pc:spChg>
        <pc:spChg chg="del">
          <ac:chgData name="Stephane KLEIN" userId="e080e1b6-eead-4614-8042-c61176d0ed28" providerId="ADAL" clId="{DFCF8691-F23A-4CCB-97CD-AD079A89B69C}" dt="2023-07-05T13:11:36.273" v="4068" actId="478"/>
          <ac:spMkLst>
            <pc:docMk/>
            <pc:sldMk cId="344491308" sldId="317"/>
            <ac:spMk id="10" creationId="{30D4DBD1-26BA-4390-A5DC-92AACAE80D7D}"/>
          </ac:spMkLst>
        </pc:spChg>
        <pc:spChg chg="del">
          <ac:chgData name="Stephane KLEIN" userId="e080e1b6-eead-4614-8042-c61176d0ed28" providerId="ADAL" clId="{DFCF8691-F23A-4CCB-97CD-AD079A89B69C}" dt="2023-07-05T13:11:36.273" v="4068" actId="478"/>
          <ac:spMkLst>
            <pc:docMk/>
            <pc:sldMk cId="344491308" sldId="317"/>
            <ac:spMk id="12" creationId="{96168972-A00A-4048-B53D-B5F215F43899}"/>
          </ac:spMkLst>
        </pc:spChg>
        <pc:picChg chg="add mod">
          <ac:chgData name="Stephane KLEIN" userId="e080e1b6-eead-4614-8042-c61176d0ed28" providerId="ADAL" clId="{DFCF8691-F23A-4CCB-97CD-AD079A89B69C}" dt="2023-07-05T13:13:14.466" v="4075" actId="14100"/>
          <ac:picMkLst>
            <pc:docMk/>
            <pc:sldMk cId="344491308" sldId="317"/>
            <ac:picMk id="2" creationId="{EEEDBD87-57F1-4A09-97F4-52632F22DCBF}"/>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430A69-6E97-470C-B1B9-4D14CA1384DD}" type="datetimeFigureOut">
              <a:rPr lang="fr-FR" smtClean="0"/>
              <a:t>05/07/2023</a:t>
            </a:fld>
            <a:endParaRPr lang="fr-FR" dirty="0"/>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dirty="0"/>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dirty="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7A32F0-C339-42CC-A725-6959B01C44B4}" type="slidenum">
              <a:rPr lang="fr-FR" smtClean="0"/>
              <a:t>‹N°›</a:t>
            </a:fld>
            <a:endParaRPr lang="fr-FR" dirty="0"/>
          </a:p>
        </p:txBody>
      </p:sp>
    </p:spTree>
    <p:extLst>
      <p:ext uri="{BB962C8B-B14F-4D97-AF65-F5344CB8AC3E}">
        <p14:creationId xmlns:p14="http://schemas.microsoft.com/office/powerpoint/2010/main" val="5742135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4B7A32F0-C339-42CC-A725-6959B01C44B4}" type="slidenum">
              <a:rPr lang="fr-FR" smtClean="0"/>
              <a:t>3</a:t>
            </a:fld>
            <a:endParaRPr lang="fr-FR" dirty="0"/>
          </a:p>
        </p:txBody>
      </p:sp>
    </p:spTree>
    <p:extLst>
      <p:ext uri="{BB962C8B-B14F-4D97-AF65-F5344CB8AC3E}">
        <p14:creationId xmlns:p14="http://schemas.microsoft.com/office/powerpoint/2010/main" val="19579260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4B7A32F0-C339-42CC-A725-6959B01C44B4}" type="slidenum">
              <a:rPr lang="fr-FR" smtClean="0"/>
              <a:t>12</a:t>
            </a:fld>
            <a:endParaRPr lang="fr-FR" dirty="0"/>
          </a:p>
        </p:txBody>
      </p:sp>
    </p:spTree>
    <p:extLst>
      <p:ext uri="{BB962C8B-B14F-4D97-AF65-F5344CB8AC3E}">
        <p14:creationId xmlns:p14="http://schemas.microsoft.com/office/powerpoint/2010/main" val="15621501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4B7A32F0-C339-42CC-A725-6959B01C44B4}" type="slidenum">
              <a:rPr lang="fr-FR" smtClean="0"/>
              <a:t>13</a:t>
            </a:fld>
            <a:endParaRPr lang="fr-FR" dirty="0"/>
          </a:p>
        </p:txBody>
      </p:sp>
    </p:spTree>
    <p:extLst>
      <p:ext uri="{BB962C8B-B14F-4D97-AF65-F5344CB8AC3E}">
        <p14:creationId xmlns:p14="http://schemas.microsoft.com/office/powerpoint/2010/main" val="31981700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lvl="0" indent="0" algn="l" rtl="0">
              <a:spcBef>
                <a:spcPts val="0"/>
              </a:spcBef>
              <a:spcAft>
                <a:spcPts val="0"/>
              </a:spcAft>
              <a:buNone/>
            </a:pPr>
            <a:r>
              <a:rPr lang="fr-FR" sz="1200" b="1" i="0" u="none" strike="noStrike" cap="none" dirty="0">
                <a:solidFill>
                  <a:srgbClr val="000000"/>
                </a:solidFill>
                <a:effectLst/>
                <a:latin typeface="Arial"/>
                <a:ea typeface="Arial"/>
                <a:cs typeface="Arial"/>
                <a:sym typeface="Arial"/>
              </a:rPr>
              <a:t>10 min.</a:t>
            </a:r>
          </a:p>
          <a:p>
            <a:pPr marL="0" lvl="0" indent="0" algn="l" rtl="0">
              <a:spcBef>
                <a:spcPts val="0"/>
              </a:spcBef>
              <a:spcAft>
                <a:spcPts val="0"/>
              </a:spcAft>
              <a:buNone/>
            </a:pPr>
            <a:r>
              <a:rPr lang="fr-FR" sz="1200" b="0" i="0" u="none" strike="noStrike" cap="none" dirty="0">
                <a:solidFill>
                  <a:srgbClr val="000000"/>
                </a:solidFill>
                <a:effectLst/>
                <a:latin typeface="Arial"/>
                <a:ea typeface="Arial"/>
                <a:cs typeface="Arial"/>
                <a:sym typeface="Arial"/>
              </a:rPr>
              <a:t>Ecriture de acquis d’apprentissage visé du cours.</a:t>
            </a:r>
          </a:p>
          <a:p>
            <a:pPr marL="0" lvl="0" indent="0" algn="l" rtl="0">
              <a:spcBef>
                <a:spcPts val="0"/>
              </a:spcBef>
              <a:spcAft>
                <a:spcPts val="0"/>
              </a:spcAft>
              <a:buNone/>
            </a:pPr>
            <a:r>
              <a:rPr lang="fr-FR" sz="1200" b="0" i="0" u="none" strike="noStrike" cap="none" dirty="0">
                <a:solidFill>
                  <a:srgbClr val="000000"/>
                </a:solidFill>
                <a:effectLst/>
                <a:latin typeface="Arial"/>
                <a:cs typeface="Arial"/>
                <a:sym typeface="Arial"/>
              </a:rPr>
              <a:t>L</a:t>
            </a:r>
            <a:r>
              <a:rPr lang="fr-FR" dirty="0"/>
              <a:t>es équipes indiquent sur un graphique de type radar quels pourcentages des différentes modalités d’apprentissage seront mis en œuvre. </a:t>
            </a:r>
            <a:br>
              <a:rPr lang="fr-FR" dirty="0"/>
            </a:br>
            <a:r>
              <a:rPr lang="fr-FR" dirty="0"/>
              <a:t>Sur un autre graphique, ils positionnent le degré de mixité (entre tout en classe et tout à distance) pour l’activité de formation prévue. </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En 140 caractères (l’équivalent d’un tweet), ils décrivent, sur cette feuille ou sur le plan de travail, l’enseignement à scénariser.</a:t>
            </a:r>
          </a:p>
          <a:p>
            <a:endParaRPr lang="fr-FR" dirty="0"/>
          </a:p>
        </p:txBody>
      </p:sp>
      <p:sp>
        <p:nvSpPr>
          <p:cNvPr id="4" name="Espace réservé du numéro de diapositive 3"/>
          <p:cNvSpPr>
            <a:spLocks noGrp="1"/>
          </p:cNvSpPr>
          <p:nvPr>
            <p:ph type="sldNum" sz="quarter" idx="5"/>
          </p:nvPr>
        </p:nvSpPr>
        <p:spPr/>
        <p:txBody>
          <a:bodyPr/>
          <a:lstStyle/>
          <a:p>
            <a:fld id="{4B7A32F0-C339-42CC-A725-6959B01C44B4}" type="slidenum">
              <a:rPr lang="fr-FR" smtClean="0"/>
              <a:t>14</a:t>
            </a:fld>
            <a:endParaRPr lang="fr-FR" dirty="0"/>
          </a:p>
        </p:txBody>
      </p:sp>
    </p:spTree>
    <p:extLst>
      <p:ext uri="{BB962C8B-B14F-4D97-AF65-F5344CB8AC3E}">
        <p14:creationId xmlns:p14="http://schemas.microsoft.com/office/powerpoint/2010/main" val="25300776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lvl="0" indent="0" algn="l" rtl="0">
              <a:spcBef>
                <a:spcPts val="0"/>
              </a:spcBef>
              <a:spcAft>
                <a:spcPts val="0"/>
              </a:spcAft>
              <a:buNone/>
            </a:pPr>
            <a:r>
              <a:rPr lang="fr-FR" b="1" dirty="0"/>
              <a:t>20 min.</a:t>
            </a:r>
          </a:p>
          <a:p>
            <a:pPr marL="0" lvl="0" indent="0" algn="l" rtl="0">
              <a:spcBef>
                <a:spcPts val="0"/>
              </a:spcBef>
              <a:spcAft>
                <a:spcPts val="0"/>
              </a:spcAft>
              <a:buNone/>
            </a:pPr>
            <a:r>
              <a:rPr lang="fr-FR" dirty="0"/>
              <a:t>2.a Sur la base des objectifs d’apprentissage et des deux graphiques de l’étape précédente, chaque équipe place sur le plan de travail autant de cartes de modalité d’apprentissage (face recto) que nécessaire. Le plan de travail est découpé selon la structure temporelle de l’enseignement, par exemple en semaines si le module s’étend sur plusieurs mois ou en périodes avant, pendant et après l’activité de formation comme le montrent les figures 4 et 5 ci-dessous.</a:t>
            </a:r>
          </a:p>
          <a:p>
            <a:endParaRPr lang="fr-FR" dirty="0"/>
          </a:p>
        </p:txBody>
      </p:sp>
      <p:sp>
        <p:nvSpPr>
          <p:cNvPr id="4" name="Espace réservé du numéro de diapositive 3"/>
          <p:cNvSpPr>
            <a:spLocks noGrp="1"/>
          </p:cNvSpPr>
          <p:nvPr>
            <p:ph type="sldNum" sz="quarter" idx="5"/>
          </p:nvPr>
        </p:nvSpPr>
        <p:spPr/>
        <p:txBody>
          <a:bodyPr/>
          <a:lstStyle/>
          <a:p>
            <a:fld id="{4B7A32F0-C339-42CC-A725-6959B01C44B4}" type="slidenum">
              <a:rPr lang="fr-FR" smtClean="0"/>
              <a:t>15</a:t>
            </a:fld>
            <a:endParaRPr lang="fr-FR" dirty="0"/>
          </a:p>
        </p:txBody>
      </p:sp>
    </p:spTree>
    <p:extLst>
      <p:ext uri="{BB962C8B-B14F-4D97-AF65-F5344CB8AC3E}">
        <p14:creationId xmlns:p14="http://schemas.microsoft.com/office/powerpoint/2010/main" val="49919822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lvl="0" indent="0" algn="l" rtl="0">
              <a:spcBef>
                <a:spcPts val="0"/>
              </a:spcBef>
              <a:spcAft>
                <a:spcPts val="0"/>
              </a:spcAft>
              <a:buNone/>
            </a:pPr>
            <a:r>
              <a:rPr lang="fr-FR" b="1" dirty="0"/>
              <a:t>30 min.</a:t>
            </a:r>
          </a:p>
          <a:p>
            <a:pPr marL="0" lvl="0" indent="0" algn="l" rtl="0">
              <a:spcBef>
                <a:spcPts val="0"/>
              </a:spcBef>
              <a:spcAft>
                <a:spcPts val="0"/>
              </a:spcAft>
              <a:buNone/>
            </a:pPr>
            <a:r>
              <a:rPr lang="fr-FR" dirty="0"/>
              <a:t>2.b Ensuite les participants retournent les cartes et choisissent une des activités proposées, avec ou sans technologies. Si nécessaire, des infos complémentaires sont saisies sur un Post-it.</a:t>
            </a:r>
          </a:p>
          <a:p>
            <a:pPr marL="0" lvl="0" indent="0" algn="l" rtl="0">
              <a:spcBef>
                <a:spcPts val="0"/>
              </a:spcBef>
              <a:spcAft>
                <a:spcPts val="0"/>
              </a:spcAft>
              <a:buNone/>
            </a:pPr>
            <a:r>
              <a:rPr lang="fr-FR" dirty="0"/>
              <a:t>2.c Finalement, parmi les activités retenues, les participants indiquent lesquelles seront évaluées de manière formative ou sommative.</a:t>
            </a:r>
          </a:p>
          <a:p>
            <a:endParaRPr lang="fr-FR" dirty="0"/>
          </a:p>
        </p:txBody>
      </p:sp>
      <p:sp>
        <p:nvSpPr>
          <p:cNvPr id="4" name="Espace réservé du numéro de diapositive 3"/>
          <p:cNvSpPr>
            <a:spLocks noGrp="1"/>
          </p:cNvSpPr>
          <p:nvPr>
            <p:ph type="sldNum" sz="quarter" idx="5"/>
          </p:nvPr>
        </p:nvSpPr>
        <p:spPr/>
        <p:txBody>
          <a:bodyPr/>
          <a:lstStyle/>
          <a:p>
            <a:fld id="{4B7A32F0-C339-42CC-A725-6959B01C44B4}" type="slidenum">
              <a:rPr lang="fr-FR" smtClean="0"/>
              <a:t>16</a:t>
            </a:fld>
            <a:endParaRPr lang="fr-FR" dirty="0"/>
          </a:p>
        </p:txBody>
      </p:sp>
    </p:spTree>
    <p:extLst>
      <p:ext uri="{BB962C8B-B14F-4D97-AF65-F5344CB8AC3E}">
        <p14:creationId xmlns:p14="http://schemas.microsoft.com/office/powerpoint/2010/main" val="318842247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lvl="0" indent="0" algn="l" rtl="0">
              <a:spcBef>
                <a:spcPts val="0"/>
              </a:spcBef>
              <a:spcAft>
                <a:spcPts val="0"/>
              </a:spcAft>
              <a:buNone/>
            </a:pPr>
            <a:r>
              <a:rPr lang="fr-FR" b="1" dirty="0"/>
              <a:t>5 min.</a:t>
            </a:r>
          </a:p>
          <a:p>
            <a:pPr marL="0" lvl="0" indent="0" algn="l" rtl="0">
              <a:spcBef>
                <a:spcPts val="0"/>
              </a:spcBef>
              <a:spcAft>
                <a:spcPts val="0"/>
              </a:spcAft>
              <a:buNone/>
            </a:pPr>
            <a:r>
              <a:rPr lang="fr-FR" dirty="0"/>
              <a:t>La découverte des activités possibles conduit souvent à modifier la séquence des activités prévues et l’importance de chaque type. C’est pourquoi les deux graphiques de l’étape 1 sont revus et adaptés en fonction du storyboard.</a:t>
            </a:r>
          </a:p>
          <a:p>
            <a:endParaRPr lang="fr-FR" dirty="0"/>
          </a:p>
        </p:txBody>
      </p:sp>
      <p:sp>
        <p:nvSpPr>
          <p:cNvPr id="4" name="Espace réservé du numéro de diapositive 3"/>
          <p:cNvSpPr>
            <a:spLocks noGrp="1"/>
          </p:cNvSpPr>
          <p:nvPr>
            <p:ph type="sldNum" sz="quarter" idx="5"/>
          </p:nvPr>
        </p:nvSpPr>
        <p:spPr/>
        <p:txBody>
          <a:bodyPr/>
          <a:lstStyle/>
          <a:p>
            <a:fld id="{4B7A32F0-C339-42CC-A725-6959B01C44B4}" type="slidenum">
              <a:rPr lang="fr-FR" smtClean="0"/>
              <a:t>17</a:t>
            </a:fld>
            <a:endParaRPr lang="fr-FR" dirty="0"/>
          </a:p>
        </p:txBody>
      </p:sp>
    </p:spTree>
    <p:extLst>
      <p:ext uri="{BB962C8B-B14F-4D97-AF65-F5344CB8AC3E}">
        <p14:creationId xmlns:p14="http://schemas.microsoft.com/office/powerpoint/2010/main" val="29425857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lvl="0" indent="0" algn="l" rtl="0">
              <a:spcBef>
                <a:spcPts val="0"/>
              </a:spcBef>
              <a:spcAft>
                <a:spcPts val="0"/>
              </a:spcAft>
              <a:buNone/>
            </a:pPr>
            <a:r>
              <a:rPr lang="fr-FR" b="1" dirty="0"/>
              <a:t>15 min. </a:t>
            </a:r>
          </a:p>
          <a:p>
            <a:pPr marL="0" lvl="0" indent="0" algn="l" rtl="0">
              <a:spcBef>
                <a:spcPts val="0"/>
              </a:spcBef>
              <a:spcAft>
                <a:spcPts val="0"/>
              </a:spcAft>
              <a:buNone/>
            </a:pPr>
            <a:r>
              <a:rPr lang="fr-FR" dirty="0"/>
              <a:t>Chaque équipe rédige un plan d'action pour mettre en œuvre le travail réalisé lors de l’atelier.</a:t>
            </a:r>
          </a:p>
        </p:txBody>
      </p:sp>
      <p:sp>
        <p:nvSpPr>
          <p:cNvPr id="4" name="Espace réservé du numéro de diapositive 3"/>
          <p:cNvSpPr>
            <a:spLocks noGrp="1"/>
          </p:cNvSpPr>
          <p:nvPr>
            <p:ph type="sldNum" sz="quarter" idx="5"/>
          </p:nvPr>
        </p:nvSpPr>
        <p:spPr/>
        <p:txBody>
          <a:bodyPr/>
          <a:lstStyle/>
          <a:p>
            <a:fld id="{4B7A32F0-C339-42CC-A725-6959B01C44B4}" type="slidenum">
              <a:rPr lang="fr-FR" smtClean="0"/>
              <a:t>18</a:t>
            </a:fld>
            <a:endParaRPr lang="fr-FR" dirty="0"/>
          </a:p>
        </p:txBody>
      </p:sp>
    </p:spTree>
    <p:extLst>
      <p:ext uri="{BB962C8B-B14F-4D97-AF65-F5344CB8AC3E}">
        <p14:creationId xmlns:p14="http://schemas.microsoft.com/office/powerpoint/2010/main" val="405784690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4B7A32F0-C339-42CC-A725-6959B01C44B4}" type="slidenum">
              <a:rPr lang="fr-FR" smtClean="0"/>
              <a:t>19</a:t>
            </a:fld>
            <a:endParaRPr lang="fr-FR" dirty="0"/>
          </a:p>
        </p:txBody>
      </p:sp>
    </p:spTree>
    <p:extLst>
      <p:ext uri="{BB962C8B-B14F-4D97-AF65-F5344CB8AC3E}">
        <p14:creationId xmlns:p14="http://schemas.microsoft.com/office/powerpoint/2010/main" val="121531002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4B7A32F0-C339-42CC-A725-6959B01C44B4}" type="slidenum">
              <a:rPr lang="fr-FR" smtClean="0"/>
              <a:t>20</a:t>
            </a:fld>
            <a:endParaRPr lang="fr-FR" dirty="0"/>
          </a:p>
        </p:txBody>
      </p:sp>
    </p:spTree>
    <p:extLst>
      <p:ext uri="{BB962C8B-B14F-4D97-AF65-F5344CB8AC3E}">
        <p14:creationId xmlns:p14="http://schemas.microsoft.com/office/powerpoint/2010/main" val="128115870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lvl="0" indent="0" algn="l" rtl="0">
              <a:spcBef>
                <a:spcPts val="0"/>
              </a:spcBef>
              <a:spcAft>
                <a:spcPts val="0"/>
              </a:spcAft>
              <a:buNone/>
            </a:pPr>
            <a:endParaRPr lang="fr-FR" dirty="0"/>
          </a:p>
        </p:txBody>
      </p:sp>
      <p:sp>
        <p:nvSpPr>
          <p:cNvPr id="4" name="Espace réservé du numéro de diapositive 3"/>
          <p:cNvSpPr>
            <a:spLocks noGrp="1"/>
          </p:cNvSpPr>
          <p:nvPr>
            <p:ph type="sldNum" sz="quarter" idx="5"/>
          </p:nvPr>
        </p:nvSpPr>
        <p:spPr/>
        <p:txBody>
          <a:bodyPr/>
          <a:lstStyle/>
          <a:p>
            <a:fld id="{4B7A32F0-C339-42CC-A725-6959B01C44B4}" type="slidenum">
              <a:rPr lang="fr-FR" smtClean="0"/>
              <a:t>21</a:t>
            </a:fld>
            <a:endParaRPr lang="fr-FR" dirty="0"/>
          </a:p>
        </p:txBody>
      </p:sp>
    </p:spTree>
    <p:extLst>
      <p:ext uri="{BB962C8B-B14F-4D97-AF65-F5344CB8AC3E}">
        <p14:creationId xmlns:p14="http://schemas.microsoft.com/office/powerpoint/2010/main" val="779366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4B7A32F0-C339-42CC-A725-6959B01C44B4}" type="slidenum">
              <a:rPr lang="fr-FR" smtClean="0"/>
              <a:t>4</a:t>
            </a:fld>
            <a:endParaRPr lang="fr-FR" dirty="0"/>
          </a:p>
        </p:txBody>
      </p:sp>
    </p:spTree>
    <p:extLst>
      <p:ext uri="{BB962C8B-B14F-4D97-AF65-F5344CB8AC3E}">
        <p14:creationId xmlns:p14="http://schemas.microsoft.com/office/powerpoint/2010/main" val="355426080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4B7A32F0-C339-42CC-A725-6959B01C44B4}" type="slidenum">
              <a:rPr lang="fr-FR" smtClean="0"/>
              <a:t>22</a:t>
            </a:fld>
            <a:endParaRPr lang="fr-FR" dirty="0"/>
          </a:p>
        </p:txBody>
      </p:sp>
    </p:spTree>
    <p:extLst>
      <p:ext uri="{BB962C8B-B14F-4D97-AF65-F5344CB8AC3E}">
        <p14:creationId xmlns:p14="http://schemas.microsoft.com/office/powerpoint/2010/main" val="10061081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lvl="0" indent="0" algn="l" rtl="0">
              <a:spcBef>
                <a:spcPts val="0"/>
              </a:spcBef>
              <a:spcAft>
                <a:spcPts val="0"/>
              </a:spcAft>
              <a:buClr>
                <a:schemeClr val="dk1"/>
              </a:buClr>
              <a:buSzPts val="1100"/>
              <a:buFont typeface="Arial"/>
              <a:buNone/>
            </a:pPr>
            <a:r>
              <a:rPr lang="fr-FR" dirty="0">
                <a:solidFill>
                  <a:schemeClr val="dk1"/>
                </a:solidFill>
              </a:rPr>
              <a:t>La scénarisation est au cœur des apprentissages formels</a:t>
            </a:r>
          </a:p>
          <a:p>
            <a:pPr marL="0" lvl="0" indent="0" algn="l" rtl="0">
              <a:spcBef>
                <a:spcPts val="0"/>
              </a:spcBef>
              <a:spcAft>
                <a:spcPts val="0"/>
              </a:spcAft>
              <a:buClr>
                <a:schemeClr val="dk1"/>
              </a:buClr>
              <a:buSzPts val="1100"/>
              <a:buFont typeface="Arial"/>
              <a:buNone/>
            </a:pPr>
            <a:r>
              <a:rPr lang="fr-FR" dirty="0" err="1">
                <a:solidFill>
                  <a:schemeClr val="dk1"/>
                </a:solidFill>
              </a:rPr>
              <a:t>Musial</a:t>
            </a:r>
            <a:r>
              <a:rPr lang="fr-FR" dirty="0">
                <a:solidFill>
                  <a:schemeClr val="dk1"/>
                </a:solidFill>
              </a:rPr>
              <a:t>, M., &amp; Tricot, A. (2020). </a:t>
            </a:r>
            <a:r>
              <a:rPr lang="fr-FR" dirty="0" err="1">
                <a:solidFill>
                  <a:schemeClr val="dk1"/>
                </a:solidFill>
              </a:rPr>
              <a:t>Précis</a:t>
            </a:r>
            <a:r>
              <a:rPr lang="fr-FR" dirty="0">
                <a:solidFill>
                  <a:schemeClr val="dk1"/>
                </a:solidFill>
              </a:rPr>
              <a:t> d’</a:t>
            </a:r>
            <a:r>
              <a:rPr lang="fr-FR" dirty="0" err="1">
                <a:solidFill>
                  <a:schemeClr val="dk1"/>
                </a:solidFill>
              </a:rPr>
              <a:t>ingénierie</a:t>
            </a:r>
            <a:r>
              <a:rPr lang="fr-FR" dirty="0">
                <a:solidFill>
                  <a:schemeClr val="dk1"/>
                </a:solidFill>
              </a:rPr>
              <a:t> </a:t>
            </a:r>
            <a:r>
              <a:rPr lang="fr-FR" dirty="0" err="1">
                <a:solidFill>
                  <a:schemeClr val="dk1"/>
                </a:solidFill>
              </a:rPr>
              <a:t>pédagogique</a:t>
            </a:r>
            <a:r>
              <a:rPr lang="fr-FR" dirty="0">
                <a:solidFill>
                  <a:schemeClr val="dk1"/>
                </a:solidFill>
              </a:rPr>
              <a:t>.</a:t>
            </a:r>
          </a:p>
          <a:p>
            <a:endParaRPr lang="fr-FR" dirty="0"/>
          </a:p>
        </p:txBody>
      </p:sp>
      <p:sp>
        <p:nvSpPr>
          <p:cNvPr id="4" name="Espace réservé du numéro de diapositive 3"/>
          <p:cNvSpPr>
            <a:spLocks noGrp="1"/>
          </p:cNvSpPr>
          <p:nvPr>
            <p:ph type="sldNum" sz="quarter" idx="5"/>
          </p:nvPr>
        </p:nvSpPr>
        <p:spPr/>
        <p:txBody>
          <a:bodyPr/>
          <a:lstStyle/>
          <a:p>
            <a:fld id="{4B7A32F0-C339-42CC-A725-6959B01C44B4}" type="slidenum">
              <a:rPr lang="fr-FR" smtClean="0"/>
              <a:t>5</a:t>
            </a:fld>
            <a:endParaRPr lang="fr-FR" dirty="0"/>
          </a:p>
        </p:txBody>
      </p:sp>
    </p:spTree>
    <p:extLst>
      <p:ext uri="{BB962C8B-B14F-4D97-AF65-F5344CB8AC3E}">
        <p14:creationId xmlns:p14="http://schemas.microsoft.com/office/powerpoint/2010/main" val="3305061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lvl="0" indent="0" algn="l" rtl="0">
              <a:spcBef>
                <a:spcPts val="0"/>
              </a:spcBef>
              <a:spcAft>
                <a:spcPts val="0"/>
              </a:spcAft>
              <a:buClr>
                <a:schemeClr val="dk1"/>
              </a:buClr>
              <a:buSzPts val="1100"/>
              <a:buFont typeface="Arial"/>
              <a:buNone/>
            </a:pPr>
            <a:r>
              <a:rPr lang="fr-FR" dirty="0">
                <a:solidFill>
                  <a:schemeClr val="dk1"/>
                </a:solidFill>
              </a:rPr>
              <a:t>La scénarisation est au cœur des apprentissages formels</a:t>
            </a:r>
          </a:p>
          <a:p>
            <a:pPr marL="0" lvl="0" indent="0" algn="l" rtl="0">
              <a:spcBef>
                <a:spcPts val="0"/>
              </a:spcBef>
              <a:spcAft>
                <a:spcPts val="0"/>
              </a:spcAft>
              <a:buClr>
                <a:schemeClr val="dk1"/>
              </a:buClr>
              <a:buSzPts val="1100"/>
              <a:buFont typeface="Arial"/>
              <a:buNone/>
            </a:pPr>
            <a:r>
              <a:rPr lang="fr-FR" dirty="0" err="1">
                <a:solidFill>
                  <a:schemeClr val="dk1"/>
                </a:solidFill>
              </a:rPr>
              <a:t>Musial</a:t>
            </a:r>
            <a:r>
              <a:rPr lang="fr-FR" dirty="0">
                <a:solidFill>
                  <a:schemeClr val="dk1"/>
                </a:solidFill>
              </a:rPr>
              <a:t>, M., &amp; Tricot, A. (2020). </a:t>
            </a:r>
            <a:r>
              <a:rPr lang="fr-FR" dirty="0" err="1">
                <a:solidFill>
                  <a:schemeClr val="dk1"/>
                </a:solidFill>
              </a:rPr>
              <a:t>Précis</a:t>
            </a:r>
            <a:r>
              <a:rPr lang="fr-FR" dirty="0">
                <a:solidFill>
                  <a:schemeClr val="dk1"/>
                </a:solidFill>
              </a:rPr>
              <a:t> d’</a:t>
            </a:r>
            <a:r>
              <a:rPr lang="fr-FR" dirty="0" err="1">
                <a:solidFill>
                  <a:schemeClr val="dk1"/>
                </a:solidFill>
              </a:rPr>
              <a:t>ingénierie</a:t>
            </a:r>
            <a:r>
              <a:rPr lang="fr-FR" dirty="0">
                <a:solidFill>
                  <a:schemeClr val="dk1"/>
                </a:solidFill>
              </a:rPr>
              <a:t> </a:t>
            </a:r>
            <a:r>
              <a:rPr lang="fr-FR" dirty="0" err="1">
                <a:solidFill>
                  <a:schemeClr val="dk1"/>
                </a:solidFill>
              </a:rPr>
              <a:t>pédagogique</a:t>
            </a:r>
            <a:r>
              <a:rPr lang="fr-FR" dirty="0">
                <a:solidFill>
                  <a:schemeClr val="dk1"/>
                </a:solidFill>
              </a:rPr>
              <a:t>.</a:t>
            </a:r>
          </a:p>
          <a:p>
            <a:endParaRPr lang="fr-FR" dirty="0"/>
          </a:p>
        </p:txBody>
      </p:sp>
      <p:sp>
        <p:nvSpPr>
          <p:cNvPr id="4" name="Espace réservé du numéro de diapositive 3"/>
          <p:cNvSpPr>
            <a:spLocks noGrp="1"/>
          </p:cNvSpPr>
          <p:nvPr>
            <p:ph type="sldNum" sz="quarter" idx="5"/>
          </p:nvPr>
        </p:nvSpPr>
        <p:spPr/>
        <p:txBody>
          <a:bodyPr/>
          <a:lstStyle/>
          <a:p>
            <a:fld id="{4B7A32F0-C339-42CC-A725-6959B01C44B4}" type="slidenum">
              <a:rPr lang="fr-FR" smtClean="0"/>
              <a:t>6</a:t>
            </a:fld>
            <a:endParaRPr lang="fr-FR" dirty="0"/>
          </a:p>
        </p:txBody>
      </p:sp>
    </p:spTree>
    <p:extLst>
      <p:ext uri="{BB962C8B-B14F-4D97-AF65-F5344CB8AC3E}">
        <p14:creationId xmlns:p14="http://schemas.microsoft.com/office/powerpoint/2010/main" val="37849387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4B7A32F0-C339-42CC-A725-6959B01C44B4}" type="slidenum">
              <a:rPr lang="fr-FR" smtClean="0"/>
              <a:t>7</a:t>
            </a:fld>
            <a:endParaRPr lang="fr-FR" dirty="0"/>
          </a:p>
        </p:txBody>
      </p:sp>
    </p:spTree>
    <p:extLst>
      <p:ext uri="{BB962C8B-B14F-4D97-AF65-F5344CB8AC3E}">
        <p14:creationId xmlns:p14="http://schemas.microsoft.com/office/powerpoint/2010/main" val="5582778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Cela suppose de sensibiliser les enseignants aux leviers sur lesquels il peut agir :</a:t>
            </a:r>
          </a:p>
          <a:p>
            <a:r>
              <a:rPr lang="fr-FR" dirty="0"/>
              <a:t>- Cadre : salle, matériel, équipement personnel, applications (avec l'enjeu du RGPD et du suivi individuel)</a:t>
            </a:r>
          </a:p>
          <a:p>
            <a:r>
              <a:rPr lang="fr-FR" dirty="0"/>
              <a:t>- Activités / tâches : Ressources identifiées, type d'activité (y compris transmissive), explicitation des tâches</a:t>
            </a:r>
          </a:p>
          <a:p>
            <a:r>
              <a:rPr lang="fr-FR" dirty="0"/>
              <a:t>- Groupement : travail individuel, collectif (Discussion simple, Coopération ou Collaboration)</a:t>
            </a:r>
          </a:p>
          <a:p>
            <a:endParaRPr lang="fr-FR" dirty="0"/>
          </a:p>
        </p:txBody>
      </p:sp>
      <p:sp>
        <p:nvSpPr>
          <p:cNvPr id="4" name="Espace réservé du numéro de diapositive 3"/>
          <p:cNvSpPr>
            <a:spLocks noGrp="1"/>
          </p:cNvSpPr>
          <p:nvPr>
            <p:ph type="sldNum" sz="quarter" idx="5"/>
          </p:nvPr>
        </p:nvSpPr>
        <p:spPr/>
        <p:txBody>
          <a:bodyPr/>
          <a:lstStyle/>
          <a:p>
            <a:fld id="{4B7A32F0-C339-42CC-A725-6959B01C44B4}" type="slidenum">
              <a:rPr lang="fr-FR" smtClean="0"/>
              <a:t>8</a:t>
            </a:fld>
            <a:endParaRPr lang="fr-FR" dirty="0"/>
          </a:p>
        </p:txBody>
      </p:sp>
    </p:spTree>
    <p:extLst>
      <p:ext uri="{BB962C8B-B14F-4D97-AF65-F5344CB8AC3E}">
        <p14:creationId xmlns:p14="http://schemas.microsoft.com/office/powerpoint/2010/main" val="36813972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4B7A32F0-C339-42CC-A725-6959B01C44B4}" type="slidenum">
              <a:rPr lang="fr-FR" smtClean="0"/>
              <a:t>9</a:t>
            </a:fld>
            <a:endParaRPr lang="fr-FR" dirty="0"/>
          </a:p>
        </p:txBody>
      </p:sp>
    </p:spTree>
    <p:extLst>
      <p:ext uri="{BB962C8B-B14F-4D97-AF65-F5344CB8AC3E}">
        <p14:creationId xmlns:p14="http://schemas.microsoft.com/office/powerpoint/2010/main" val="27204573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lvl="0" indent="0" algn="l" rtl="0">
              <a:spcBef>
                <a:spcPts val="0"/>
              </a:spcBef>
              <a:spcAft>
                <a:spcPts val="0"/>
              </a:spcAft>
              <a:buNone/>
            </a:pPr>
            <a:r>
              <a:rPr lang="fr-FR" sz="1600" dirty="0"/>
              <a:t>Ces 6 modalités d’apprentissage sont issues du modèle théorique « </a:t>
            </a:r>
            <a:r>
              <a:rPr lang="fr-FR" sz="1600" dirty="0" err="1"/>
              <a:t>Conversational</a:t>
            </a:r>
            <a:r>
              <a:rPr lang="fr-FR" sz="1600" dirty="0"/>
              <a:t> </a:t>
            </a:r>
            <a:r>
              <a:rPr lang="fr-FR" sz="1600" dirty="0" err="1"/>
              <a:t>framework</a:t>
            </a:r>
            <a:r>
              <a:rPr lang="fr-FR" sz="1600" dirty="0"/>
              <a:t> » de Diana Laurillard.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dirty="0"/>
              <a:t>Laurillard</a:t>
            </a:r>
            <a:r>
              <a:rPr lang="en-US" sz="1600" dirty="0"/>
              <a:t>, D. (2012). </a:t>
            </a:r>
            <a:r>
              <a:rPr lang="en-US" sz="1600" i="1" dirty="0"/>
              <a:t>Teaching as a design science : building pedagogical patterns for learning and technology.</a:t>
            </a:r>
            <a:r>
              <a:rPr lang="en-US" sz="1600" dirty="0"/>
              <a:t> London: Routledge.</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l" rtl="0">
              <a:spcBef>
                <a:spcPts val="0"/>
              </a:spcBef>
              <a:spcAft>
                <a:spcPts val="0"/>
              </a:spcAft>
              <a:buNone/>
            </a:pPr>
            <a:endParaRPr lang="fr-FR" sz="1600" dirty="0"/>
          </a:p>
          <a:p>
            <a:pPr marL="0" lvl="0" indent="0" algn="l" rtl="0">
              <a:spcBef>
                <a:spcPts val="0"/>
              </a:spcBef>
              <a:spcAft>
                <a:spcPts val="0"/>
              </a:spcAft>
              <a:buNone/>
            </a:pPr>
            <a:r>
              <a:rPr lang="fr-FR" sz="1600" dirty="0"/>
              <a:t>Que voulez-vous que les apprenants </a:t>
            </a:r>
            <a:r>
              <a:rPr lang="fr-FR" sz="1600" b="1" dirty="0"/>
              <a:t>fassent</a:t>
            </a:r>
            <a:r>
              <a:rPr lang="fr-FR" sz="1600" dirty="0"/>
              <a:t> pour un apprentissage </a:t>
            </a:r>
            <a:r>
              <a:rPr lang="fr-FR" sz="1600" b="1" dirty="0"/>
              <a:t>actif</a:t>
            </a:r>
            <a:r>
              <a:rPr lang="fr-FR" sz="1600" dirty="0"/>
              <a:t> ?</a:t>
            </a:r>
          </a:p>
          <a:p>
            <a:pPr marL="0" lvl="0" indent="0" algn="l" rtl="0">
              <a:spcBef>
                <a:spcPts val="0"/>
              </a:spcBef>
              <a:spcAft>
                <a:spcPts val="0"/>
              </a:spcAft>
              <a:buNone/>
            </a:pPr>
            <a:endParaRPr lang="fr-FR" sz="1600" dirty="0"/>
          </a:p>
          <a:p>
            <a:pPr marL="457200" lvl="0" indent="-298450" algn="l" rtl="0">
              <a:spcBef>
                <a:spcPts val="0"/>
              </a:spcBef>
              <a:spcAft>
                <a:spcPts val="0"/>
              </a:spcAft>
              <a:buSzPts val="1100"/>
              <a:buChar char="●"/>
            </a:pPr>
            <a:r>
              <a:rPr lang="fr-FR" sz="1600" b="1" dirty="0"/>
              <a:t>Acquisition </a:t>
            </a:r>
            <a:r>
              <a:rPr lang="fr-FR" sz="1600" dirty="0"/>
              <a:t>de connaissances : lire, regarder, écouter</a:t>
            </a:r>
          </a:p>
          <a:p>
            <a:pPr marL="457200" marR="0" lvl="0" indent="-298450" algn="l" defTabSz="914400" rtl="0" eaLnBrk="1" fontAlgn="auto" latinLnBrk="0" hangingPunct="1">
              <a:lnSpc>
                <a:spcPct val="100000"/>
              </a:lnSpc>
              <a:spcBef>
                <a:spcPts val="0"/>
              </a:spcBef>
              <a:spcAft>
                <a:spcPts val="0"/>
              </a:spcAft>
              <a:buClrTx/>
              <a:buSzPts val="1100"/>
              <a:buFontTx/>
              <a:buChar char="●"/>
              <a:tabLst/>
              <a:defRPr/>
            </a:pPr>
            <a:r>
              <a:rPr lang="fr-FR" sz="1600" b="1" dirty="0"/>
              <a:t>Discussion </a:t>
            </a:r>
            <a:r>
              <a:rPr lang="fr-FR" sz="1600" dirty="0"/>
              <a:t>: exige que l’apprenant formule ses idées, argumente et ainsi remettre en question ses idées et concepts</a:t>
            </a:r>
          </a:p>
          <a:p>
            <a:pPr marL="457200" marR="0" lvl="0" indent="-298450" algn="l" defTabSz="914400" rtl="0" eaLnBrk="1" fontAlgn="auto" latinLnBrk="0" hangingPunct="1">
              <a:lnSpc>
                <a:spcPct val="100000"/>
              </a:lnSpc>
              <a:spcBef>
                <a:spcPts val="0"/>
              </a:spcBef>
              <a:spcAft>
                <a:spcPts val="0"/>
              </a:spcAft>
              <a:buClrTx/>
              <a:buSzPts val="1100"/>
              <a:buFontTx/>
              <a:buChar char="●"/>
              <a:tabLst/>
              <a:defRPr/>
            </a:pPr>
            <a:r>
              <a:rPr lang="fr-FR" sz="1600" b="1" dirty="0"/>
              <a:t>Collaboration </a:t>
            </a:r>
            <a:r>
              <a:rPr lang="fr-FR" sz="1600" dirty="0"/>
              <a:t>: met en œuvre la production et la discussion pour co-construire de la connaissance</a:t>
            </a:r>
          </a:p>
          <a:p>
            <a:pPr marL="457200" marR="0" lvl="0" indent="-298450" algn="l" defTabSz="914400" rtl="0" eaLnBrk="1" fontAlgn="auto" latinLnBrk="0" hangingPunct="1">
              <a:lnSpc>
                <a:spcPct val="100000"/>
              </a:lnSpc>
              <a:spcBef>
                <a:spcPts val="0"/>
              </a:spcBef>
              <a:spcAft>
                <a:spcPts val="0"/>
              </a:spcAft>
              <a:buClrTx/>
              <a:buSzPts val="1100"/>
              <a:buFontTx/>
              <a:buChar char="●"/>
              <a:tabLst/>
              <a:defRPr/>
            </a:pPr>
            <a:r>
              <a:rPr lang="fr-FR" sz="1600" b="1" dirty="0"/>
              <a:t>Enquête </a:t>
            </a:r>
            <a:r>
              <a:rPr lang="fr-FR" sz="1600" dirty="0"/>
              <a:t>: consiste à explorer de manière critique des ressources associées aux concepts à apprendre</a:t>
            </a:r>
          </a:p>
          <a:p>
            <a:pPr marL="457200" lvl="0" indent="-298450" algn="l" rtl="0">
              <a:spcBef>
                <a:spcPts val="0"/>
              </a:spcBef>
              <a:spcAft>
                <a:spcPts val="0"/>
              </a:spcAft>
              <a:buSzPts val="1100"/>
              <a:buChar char="●"/>
            </a:pPr>
            <a:r>
              <a:rPr lang="fr-FR" sz="1600" b="1" dirty="0"/>
              <a:t>Exercice ou entraînement </a:t>
            </a:r>
            <a:r>
              <a:rPr lang="fr-FR" sz="1600" dirty="0"/>
              <a:t>: vise à modifier sa compréhension (et donc apprendre) par une autoréflexion ou les feedbacks (rétroaction) de l’enseignant ou des pairs</a:t>
            </a:r>
          </a:p>
          <a:p>
            <a:pPr marL="457200" lvl="0" indent="-298450" algn="l" rtl="0">
              <a:spcBef>
                <a:spcPts val="0"/>
              </a:spcBef>
              <a:spcAft>
                <a:spcPts val="0"/>
              </a:spcAft>
              <a:buSzPts val="1100"/>
              <a:buChar char="●"/>
            </a:pPr>
            <a:r>
              <a:rPr lang="fr-FR" sz="1600" b="1" dirty="0"/>
              <a:t>Production </a:t>
            </a:r>
            <a:r>
              <a:rPr lang="fr-FR" sz="1600" dirty="0"/>
              <a:t>: consolidation de l’apprentissage par l’articulation entre la compréhension des concepts et leur mise en pratique</a:t>
            </a:r>
          </a:p>
          <a:p>
            <a:pPr marL="158750" lvl="0" indent="0" algn="l" rtl="0">
              <a:spcBef>
                <a:spcPts val="0"/>
              </a:spcBef>
              <a:spcAft>
                <a:spcPts val="0"/>
              </a:spcAft>
              <a:buSzPts val="1100"/>
              <a:buFontTx/>
              <a:buNone/>
            </a:pPr>
            <a:endParaRPr lang="fr-FR" sz="1800" dirty="0">
              <a:latin typeface="Raleway"/>
              <a:ea typeface="Raleway"/>
              <a:cs typeface="Raleway"/>
              <a:sym typeface="Raleway"/>
            </a:endParaRPr>
          </a:p>
        </p:txBody>
      </p:sp>
      <p:sp>
        <p:nvSpPr>
          <p:cNvPr id="4" name="Espace réservé du numéro de diapositive 3"/>
          <p:cNvSpPr>
            <a:spLocks noGrp="1"/>
          </p:cNvSpPr>
          <p:nvPr>
            <p:ph type="sldNum" sz="quarter" idx="5"/>
          </p:nvPr>
        </p:nvSpPr>
        <p:spPr/>
        <p:txBody>
          <a:bodyPr/>
          <a:lstStyle/>
          <a:p>
            <a:fld id="{4B7A32F0-C339-42CC-A725-6959B01C44B4}" type="slidenum">
              <a:rPr lang="fr-FR" smtClean="0"/>
              <a:t>10</a:t>
            </a:fld>
            <a:endParaRPr lang="fr-FR" dirty="0"/>
          </a:p>
        </p:txBody>
      </p:sp>
    </p:spTree>
    <p:extLst>
      <p:ext uri="{BB962C8B-B14F-4D97-AF65-F5344CB8AC3E}">
        <p14:creationId xmlns:p14="http://schemas.microsoft.com/office/powerpoint/2010/main" val="35042149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457200" lvl="0" indent="-298450" algn="l" rtl="0">
              <a:spcBef>
                <a:spcPts val="0"/>
              </a:spcBef>
              <a:spcAft>
                <a:spcPts val="0"/>
              </a:spcAft>
              <a:buSzPts val="1100"/>
              <a:buChar char="●"/>
            </a:pPr>
            <a:r>
              <a:rPr lang="fr-FR" sz="1600" b="1" dirty="0"/>
              <a:t>Acquisition </a:t>
            </a:r>
            <a:r>
              <a:rPr lang="fr-FR" sz="1600" dirty="0"/>
              <a:t>de connaissances : lire, regarder, écouter</a:t>
            </a:r>
          </a:p>
          <a:p>
            <a:pPr marL="457200" marR="0" lvl="0" indent="-298450" algn="l" defTabSz="914400" rtl="0" eaLnBrk="1" fontAlgn="auto" latinLnBrk="0" hangingPunct="1">
              <a:lnSpc>
                <a:spcPct val="100000"/>
              </a:lnSpc>
              <a:spcBef>
                <a:spcPts val="0"/>
              </a:spcBef>
              <a:spcAft>
                <a:spcPts val="0"/>
              </a:spcAft>
              <a:buClrTx/>
              <a:buSzPts val="1100"/>
              <a:buFontTx/>
              <a:buChar char="●"/>
              <a:tabLst/>
              <a:defRPr/>
            </a:pPr>
            <a:r>
              <a:rPr lang="fr-FR" sz="1600" b="1" dirty="0"/>
              <a:t>Discussion </a:t>
            </a:r>
            <a:r>
              <a:rPr lang="fr-FR" sz="1600" dirty="0"/>
              <a:t>: exige que l’apprenant formule ses idées, argumente et ainsi remettre en question ses idées et concepts</a:t>
            </a:r>
          </a:p>
          <a:p>
            <a:pPr marL="457200" marR="0" lvl="0" indent="-298450" algn="l" defTabSz="914400" rtl="0" eaLnBrk="1" fontAlgn="auto" latinLnBrk="0" hangingPunct="1">
              <a:lnSpc>
                <a:spcPct val="100000"/>
              </a:lnSpc>
              <a:spcBef>
                <a:spcPts val="0"/>
              </a:spcBef>
              <a:spcAft>
                <a:spcPts val="0"/>
              </a:spcAft>
              <a:buClrTx/>
              <a:buSzPts val="1100"/>
              <a:buFontTx/>
              <a:buChar char="●"/>
              <a:tabLst/>
              <a:defRPr/>
            </a:pPr>
            <a:r>
              <a:rPr lang="fr-FR" sz="1600" b="1" dirty="0"/>
              <a:t>Collaboration </a:t>
            </a:r>
            <a:r>
              <a:rPr lang="fr-FR" sz="1600" dirty="0"/>
              <a:t>: met en œuvre la production et la discussion pour co-construire de la connaissance</a:t>
            </a:r>
          </a:p>
          <a:p>
            <a:pPr marL="457200" marR="0" lvl="0" indent="-298450" algn="l" defTabSz="914400" rtl="0" eaLnBrk="1" fontAlgn="auto" latinLnBrk="0" hangingPunct="1">
              <a:lnSpc>
                <a:spcPct val="100000"/>
              </a:lnSpc>
              <a:spcBef>
                <a:spcPts val="0"/>
              </a:spcBef>
              <a:spcAft>
                <a:spcPts val="0"/>
              </a:spcAft>
              <a:buClrTx/>
              <a:buSzPts val="1100"/>
              <a:buFontTx/>
              <a:buChar char="●"/>
              <a:tabLst/>
              <a:defRPr/>
            </a:pPr>
            <a:r>
              <a:rPr lang="fr-FR" sz="1600" b="1" dirty="0"/>
              <a:t>Enquête </a:t>
            </a:r>
            <a:r>
              <a:rPr lang="fr-FR" sz="1600" dirty="0"/>
              <a:t>: consiste à explorer de manière critique des ressources associées aux concepts à apprendre</a:t>
            </a:r>
          </a:p>
          <a:p>
            <a:pPr marL="457200" lvl="0" indent="-298450" algn="l" rtl="0">
              <a:spcBef>
                <a:spcPts val="0"/>
              </a:spcBef>
              <a:spcAft>
                <a:spcPts val="0"/>
              </a:spcAft>
              <a:buSzPts val="1100"/>
              <a:buChar char="●"/>
            </a:pPr>
            <a:r>
              <a:rPr lang="fr-FR" sz="1600" b="1" dirty="0"/>
              <a:t>Exercice ou entraînement </a:t>
            </a:r>
            <a:r>
              <a:rPr lang="fr-FR" sz="1600" dirty="0"/>
              <a:t>: vise à modifier sa compréhension (et donc apprendre) par une autoréflexion ou les feedbacks (rétroaction) de l’enseignant ou des pairs</a:t>
            </a:r>
          </a:p>
          <a:p>
            <a:pPr marL="457200" lvl="0" indent="-298450" algn="l" rtl="0">
              <a:spcBef>
                <a:spcPts val="0"/>
              </a:spcBef>
              <a:spcAft>
                <a:spcPts val="0"/>
              </a:spcAft>
              <a:buSzPts val="1100"/>
              <a:buChar char="●"/>
            </a:pPr>
            <a:r>
              <a:rPr lang="fr-FR" sz="1600" b="1" dirty="0"/>
              <a:t>Production </a:t>
            </a:r>
            <a:r>
              <a:rPr lang="fr-FR" sz="1600" dirty="0"/>
              <a:t>: consolidation de l’apprentissage par l’articulation entre la compréhension des concepts et leur mise en pratique</a:t>
            </a:r>
          </a:p>
          <a:p>
            <a:pPr marL="158750" lvl="0" indent="0" algn="l" rtl="0">
              <a:spcBef>
                <a:spcPts val="0"/>
              </a:spcBef>
              <a:spcAft>
                <a:spcPts val="0"/>
              </a:spcAft>
              <a:buSzPts val="1100"/>
              <a:buFontTx/>
              <a:buNone/>
            </a:pPr>
            <a:endParaRPr lang="fr-FR" sz="1800" dirty="0">
              <a:latin typeface="Raleway"/>
              <a:ea typeface="Raleway"/>
              <a:cs typeface="Raleway"/>
              <a:sym typeface="Raleway"/>
            </a:endParaRPr>
          </a:p>
        </p:txBody>
      </p:sp>
      <p:sp>
        <p:nvSpPr>
          <p:cNvPr id="4" name="Espace réservé du numéro de diapositive 3"/>
          <p:cNvSpPr>
            <a:spLocks noGrp="1"/>
          </p:cNvSpPr>
          <p:nvPr>
            <p:ph type="sldNum" sz="quarter" idx="5"/>
          </p:nvPr>
        </p:nvSpPr>
        <p:spPr/>
        <p:txBody>
          <a:bodyPr/>
          <a:lstStyle/>
          <a:p>
            <a:fld id="{4B7A32F0-C339-42CC-A725-6959B01C44B4}" type="slidenum">
              <a:rPr lang="fr-FR" smtClean="0"/>
              <a:t>11</a:t>
            </a:fld>
            <a:endParaRPr lang="fr-FR" dirty="0"/>
          </a:p>
        </p:txBody>
      </p:sp>
    </p:spTree>
    <p:extLst>
      <p:ext uri="{BB962C8B-B14F-4D97-AF65-F5344CB8AC3E}">
        <p14:creationId xmlns:p14="http://schemas.microsoft.com/office/powerpoint/2010/main" val="10894502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FB270C7-08A5-4EF1-E0AC-C0104D6E6753}"/>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AE2E59F3-F210-3909-D3E0-00A30317EBD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1B1A842D-D12C-AD8E-1838-91F35EA99B56}"/>
              </a:ext>
            </a:extLst>
          </p:cNvPr>
          <p:cNvSpPr>
            <a:spLocks noGrp="1"/>
          </p:cNvSpPr>
          <p:nvPr>
            <p:ph type="dt" sz="half" idx="10"/>
          </p:nvPr>
        </p:nvSpPr>
        <p:spPr/>
        <p:txBody>
          <a:bodyPr/>
          <a:lstStyle/>
          <a:p>
            <a:fld id="{9FC99C18-5108-42F9-BE1B-70EC52364635}" type="datetimeFigureOut">
              <a:rPr lang="fr-FR" smtClean="0"/>
              <a:t>05/07/2023</a:t>
            </a:fld>
            <a:endParaRPr lang="fr-FR" dirty="0"/>
          </a:p>
        </p:txBody>
      </p:sp>
      <p:sp>
        <p:nvSpPr>
          <p:cNvPr id="5" name="Espace réservé du pied de page 4">
            <a:extLst>
              <a:ext uri="{FF2B5EF4-FFF2-40B4-BE49-F238E27FC236}">
                <a16:creationId xmlns:a16="http://schemas.microsoft.com/office/drawing/2014/main" id="{7946C839-FD89-62AD-07B8-364CB8AB2570}"/>
              </a:ext>
            </a:extLst>
          </p:cNvPr>
          <p:cNvSpPr>
            <a:spLocks noGrp="1"/>
          </p:cNvSpPr>
          <p:nvPr>
            <p:ph type="ftr" sz="quarter" idx="11"/>
          </p:nvPr>
        </p:nvSpPr>
        <p:spPr/>
        <p:txBody>
          <a:bodyPr/>
          <a:lstStyle/>
          <a:p>
            <a:endParaRPr lang="fr-FR" dirty="0"/>
          </a:p>
        </p:txBody>
      </p:sp>
      <p:sp>
        <p:nvSpPr>
          <p:cNvPr id="6" name="Espace réservé du numéro de diapositive 5">
            <a:extLst>
              <a:ext uri="{FF2B5EF4-FFF2-40B4-BE49-F238E27FC236}">
                <a16:creationId xmlns:a16="http://schemas.microsoft.com/office/drawing/2014/main" id="{DA917E73-00AF-79D8-0DC2-14D2C090C4E0}"/>
              </a:ext>
            </a:extLst>
          </p:cNvPr>
          <p:cNvSpPr>
            <a:spLocks noGrp="1"/>
          </p:cNvSpPr>
          <p:nvPr>
            <p:ph type="sldNum" sz="quarter" idx="12"/>
          </p:nvPr>
        </p:nvSpPr>
        <p:spPr/>
        <p:txBody>
          <a:bodyPr/>
          <a:lstStyle/>
          <a:p>
            <a:fld id="{CADBF9D5-9425-4189-968A-94F095AA4659}" type="slidenum">
              <a:rPr lang="fr-FR" smtClean="0"/>
              <a:t>‹N°›</a:t>
            </a:fld>
            <a:endParaRPr lang="fr-FR" dirty="0"/>
          </a:p>
        </p:txBody>
      </p:sp>
    </p:spTree>
    <p:extLst>
      <p:ext uri="{BB962C8B-B14F-4D97-AF65-F5344CB8AC3E}">
        <p14:creationId xmlns:p14="http://schemas.microsoft.com/office/powerpoint/2010/main" val="8847920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A6DE5EE-72BA-9C64-970F-CBEF0948ED44}"/>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463EE346-0C4B-22E3-C1B5-A888FDB78D17}"/>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9A7ADE17-6264-EE15-7B9A-A18F07ABBC65}"/>
              </a:ext>
            </a:extLst>
          </p:cNvPr>
          <p:cNvSpPr>
            <a:spLocks noGrp="1"/>
          </p:cNvSpPr>
          <p:nvPr>
            <p:ph type="dt" sz="half" idx="10"/>
          </p:nvPr>
        </p:nvSpPr>
        <p:spPr/>
        <p:txBody>
          <a:bodyPr/>
          <a:lstStyle/>
          <a:p>
            <a:fld id="{9FC99C18-5108-42F9-BE1B-70EC52364635}" type="datetimeFigureOut">
              <a:rPr lang="fr-FR" smtClean="0"/>
              <a:t>05/07/2023</a:t>
            </a:fld>
            <a:endParaRPr lang="fr-FR" dirty="0"/>
          </a:p>
        </p:txBody>
      </p:sp>
      <p:sp>
        <p:nvSpPr>
          <p:cNvPr id="5" name="Espace réservé du pied de page 4">
            <a:extLst>
              <a:ext uri="{FF2B5EF4-FFF2-40B4-BE49-F238E27FC236}">
                <a16:creationId xmlns:a16="http://schemas.microsoft.com/office/drawing/2014/main" id="{C2CF0F9D-3121-1EAF-9D29-D42FFE3C60BA}"/>
              </a:ext>
            </a:extLst>
          </p:cNvPr>
          <p:cNvSpPr>
            <a:spLocks noGrp="1"/>
          </p:cNvSpPr>
          <p:nvPr>
            <p:ph type="ftr" sz="quarter" idx="11"/>
          </p:nvPr>
        </p:nvSpPr>
        <p:spPr/>
        <p:txBody>
          <a:bodyPr/>
          <a:lstStyle/>
          <a:p>
            <a:endParaRPr lang="fr-FR" dirty="0"/>
          </a:p>
        </p:txBody>
      </p:sp>
      <p:sp>
        <p:nvSpPr>
          <p:cNvPr id="6" name="Espace réservé du numéro de diapositive 5">
            <a:extLst>
              <a:ext uri="{FF2B5EF4-FFF2-40B4-BE49-F238E27FC236}">
                <a16:creationId xmlns:a16="http://schemas.microsoft.com/office/drawing/2014/main" id="{F120545D-4570-634D-DA02-F693340EB537}"/>
              </a:ext>
            </a:extLst>
          </p:cNvPr>
          <p:cNvSpPr>
            <a:spLocks noGrp="1"/>
          </p:cNvSpPr>
          <p:nvPr>
            <p:ph type="sldNum" sz="quarter" idx="12"/>
          </p:nvPr>
        </p:nvSpPr>
        <p:spPr/>
        <p:txBody>
          <a:bodyPr/>
          <a:lstStyle/>
          <a:p>
            <a:fld id="{CADBF9D5-9425-4189-968A-94F095AA4659}" type="slidenum">
              <a:rPr lang="fr-FR" smtClean="0"/>
              <a:t>‹N°›</a:t>
            </a:fld>
            <a:endParaRPr lang="fr-FR" dirty="0"/>
          </a:p>
        </p:txBody>
      </p:sp>
    </p:spTree>
    <p:extLst>
      <p:ext uri="{BB962C8B-B14F-4D97-AF65-F5344CB8AC3E}">
        <p14:creationId xmlns:p14="http://schemas.microsoft.com/office/powerpoint/2010/main" val="9118319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CE1DDC0E-C9A8-076D-9ADC-D0AFE2F77E72}"/>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28971339-E6EE-30FB-2DCE-D5BC30874E5B}"/>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CE828170-0D50-8D41-FB61-CB5DF826E447}"/>
              </a:ext>
            </a:extLst>
          </p:cNvPr>
          <p:cNvSpPr>
            <a:spLocks noGrp="1"/>
          </p:cNvSpPr>
          <p:nvPr>
            <p:ph type="dt" sz="half" idx="10"/>
          </p:nvPr>
        </p:nvSpPr>
        <p:spPr/>
        <p:txBody>
          <a:bodyPr/>
          <a:lstStyle/>
          <a:p>
            <a:fld id="{9FC99C18-5108-42F9-BE1B-70EC52364635}" type="datetimeFigureOut">
              <a:rPr lang="fr-FR" smtClean="0"/>
              <a:t>05/07/2023</a:t>
            </a:fld>
            <a:endParaRPr lang="fr-FR" dirty="0"/>
          </a:p>
        </p:txBody>
      </p:sp>
      <p:sp>
        <p:nvSpPr>
          <p:cNvPr id="5" name="Espace réservé du pied de page 4">
            <a:extLst>
              <a:ext uri="{FF2B5EF4-FFF2-40B4-BE49-F238E27FC236}">
                <a16:creationId xmlns:a16="http://schemas.microsoft.com/office/drawing/2014/main" id="{5DB63E5A-1E30-3834-ECA1-69D924CF1B11}"/>
              </a:ext>
            </a:extLst>
          </p:cNvPr>
          <p:cNvSpPr>
            <a:spLocks noGrp="1"/>
          </p:cNvSpPr>
          <p:nvPr>
            <p:ph type="ftr" sz="quarter" idx="11"/>
          </p:nvPr>
        </p:nvSpPr>
        <p:spPr/>
        <p:txBody>
          <a:bodyPr/>
          <a:lstStyle/>
          <a:p>
            <a:endParaRPr lang="fr-FR" dirty="0"/>
          </a:p>
        </p:txBody>
      </p:sp>
      <p:sp>
        <p:nvSpPr>
          <p:cNvPr id="6" name="Espace réservé du numéro de diapositive 5">
            <a:extLst>
              <a:ext uri="{FF2B5EF4-FFF2-40B4-BE49-F238E27FC236}">
                <a16:creationId xmlns:a16="http://schemas.microsoft.com/office/drawing/2014/main" id="{E198351C-CBB3-1606-418C-4157D239F937}"/>
              </a:ext>
            </a:extLst>
          </p:cNvPr>
          <p:cNvSpPr>
            <a:spLocks noGrp="1"/>
          </p:cNvSpPr>
          <p:nvPr>
            <p:ph type="sldNum" sz="quarter" idx="12"/>
          </p:nvPr>
        </p:nvSpPr>
        <p:spPr/>
        <p:txBody>
          <a:bodyPr/>
          <a:lstStyle/>
          <a:p>
            <a:fld id="{CADBF9D5-9425-4189-968A-94F095AA4659}" type="slidenum">
              <a:rPr lang="fr-FR" smtClean="0"/>
              <a:t>‹N°›</a:t>
            </a:fld>
            <a:endParaRPr lang="fr-FR" dirty="0"/>
          </a:p>
        </p:txBody>
      </p:sp>
    </p:spTree>
    <p:extLst>
      <p:ext uri="{BB962C8B-B14F-4D97-AF65-F5344CB8AC3E}">
        <p14:creationId xmlns:p14="http://schemas.microsoft.com/office/powerpoint/2010/main" val="8731624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5216A59-2CF7-52A4-70A9-FDF511B56BC9}"/>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E79BB48C-07FB-9CDA-FCCD-5421702B2D9A}"/>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8EAECEBB-C7DA-9EA5-BA13-70C14514D351}"/>
              </a:ext>
            </a:extLst>
          </p:cNvPr>
          <p:cNvSpPr>
            <a:spLocks noGrp="1"/>
          </p:cNvSpPr>
          <p:nvPr>
            <p:ph type="dt" sz="half" idx="10"/>
          </p:nvPr>
        </p:nvSpPr>
        <p:spPr/>
        <p:txBody>
          <a:bodyPr/>
          <a:lstStyle/>
          <a:p>
            <a:fld id="{9FC99C18-5108-42F9-BE1B-70EC52364635}" type="datetimeFigureOut">
              <a:rPr lang="fr-FR" smtClean="0"/>
              <a:t>05/07/2023</a:t>
            </a:fld>
            <a:endParaRPr lang="fr-FR" dirty="0"/>
          </a:p>
        </p:txBody>
      </p:sp>
      <p:sp>
        <p:nvSpPr>
          <p:cNvPr id="5" name="Espace réservé du pied de page 4">
            <a:extLst>
              <a:ext uri="{FF2B5EF4-FFF2-40B4-BE49-F238E27FC236}">
                <a16:creationId xmlns:a16="http://schemas.microsoft.com/office/drawing/2014/main" id="{BB672330-9135-9B91-6131-DC2AE43396D7}"/>
              </a:ext>
            </a:extLst>
          </p:cNvPr>
          <p:cNvSpPr>
            <a:spLocks noGrp="1"/>
          </p:cNvSpPr>
          <p:nvPr>
            <p:ph type="ftr" sz="quarter" idx="11"/>
          </p:nvPr>
        </p:nvSpPr>
        <p:spPr/>
        <p:txBody>
          <a:bodyPr/>
          <a:lstStyle/>
          <a:p>
            <a:endParaRPr lang="fr-FR" dirty="0"/>
          </a:p>
        </p:txBody>
      </p:sp>
      <p:sp>
        <p:nvSpPr>
          <p:cNvPr id="6" name="Espace réservé du numéro de diapositive 5">
            <a:extLst>
              <a:ext uri="{FF2B5EF4-FFF2-40B4-BE49-F238E27FC236}">
                <a16:creationId xmlns:a16="http://schemas.microsoft.com/office/drawing/2014/main" id="{5DD9B8F8-20EB-A657-D702-CAAE63F0103F}"/>
              </a:ext>
            </a:extLst>
          </p:cNvPr>
          <p:cNvSpPr>
            <a:spLocks noGrp="1"/>
          </p:cNvSpPr>
          <p:nvPr>
            <p:ph type="sldNum" sz="quarter" idx="12"/>
          </p:nvPr>
        </p:nvSpPr>
        <p:spPr/>
        <p:txBody>
          <a:bodyPr/>
          <a:lstStyle/>
          <a:p>
            <a:fld id="{CADBF9D5-9425-4189-968A-94F095AA4659}" type="slidenum">
              <a:rPr lang="fr-FR" smtClean="0"/>
              <a:t>‹N°›</a:t>
            </a:fld>
            <a:endParaRPr lang="fr-FR" dirty="0"/>
          </a:p>
        </p:txBody>
      </p:sp>
    </p:spTree>
    <p:extLst>
      <p:ext uri="{BB962C8B-B14F-4D97-AF65-F5344CB8AC3E}">
        <p14:creationId xmlns:p14="http://schemas.microsoft.com/office/powerpoint/2010/main" val="78836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BB081CE-C15C-91E0-8054-38AAB523F617}"/>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DB6CBAD5-1B23-062B-0659-C0D327916BB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04528E1C-5BAD-2E4A-60B0-938A125B1275}"/>
              </a:ext>
            </a:extLst>
          </p:cNvPr>
          <p:cNvSpPr>
            <a:spLocks noGrp="1"/>
          </p:cNvSpPr>
          <p:nvPr>
            <p:ph type="dt" sz="half" idx="10"/>
          </p:nvPr>
        </p:nvSpPr>
        <p:spPr/>
        <p:txBody>
          <a:bodyPr/>
          <a:lstStyle/>
          <a:p>
            <a:fld id="{9FC99C18-5108-42F9-BE1B-70EC52364635}" type="datetimeFigureOut">
              <a:rPr lang="fr-FR" smtClean="0"/>
              <a:t>05/07/2023</a:t>
            </a:fld>
            <a:endParaRPr lang="fr-FR" dirty="0"/>
          </a:p>
        </p:txBody>
      </p:sp>
      <p:sp>
        <p:nvSpPr>
          <p:cNvPr id="5" name="Espace réservé du pied de page 4">
            <a:extLst>
              <a:ext uri="{FF2B5EF4-FFF2-40B4-BE49-F238E27FC236}">
                <a16:creationId xmlns:a16="http://schemas.microsoft.com/office/drawing/2014/main" id="{41D683FE-BB1F-3A2A-32B2-CD8412CBFB10}"/>
              </a:ext>
            </a:extLst>
          </p:cNvPr>
          <p:cNvSpPr>
            <a:spLocks noGrp="1"/>
          </p:cNvSpPr>
          <p:nvPr>
            <p:ph type="ftr" sz="quarter" idx="11"/>
          </p:nvPr>
        </p:nvSpPr>
        <p:spPr/>
        <p:txBody>
          <a:bodyPr/>
          <a:lstStyle/>
          <a:p>
            <a:endParaRPr lang="fr-FR" dirty="0"/>
          </a:p>
        </p:txBody>
      </p:sp>
      <p:sp>
        <p:nvSpPr>
          <p:cNvPr id="6" name="Espace réservé du numéro de diapositive 5">
            <a:extLst>
              <a:ext uri="{FF2B5EF4-FFF2-40B4-BE49-F238E27FC236}">
                <a16:creationId xmlns:a16="http://schemas.microsoft.com/office/drawing/2014/main" id="{C8953761-3415-8A3F-9B59-A5D2F66E40E3}"/>
              </a:ext>
            </a:extLst>
          </p:cNvPr>
          <p:cNvSpPr>
            <a:spLocks noGrp="1"/>
          </p:cNvSpPr>
          <p:nvPr>
            <p:ph type="sldNum" sz="quarter" idx="12"/>
          </p:nvPr>
        </p:nvSpPr>
        <p:spPr/>
        <p:txBody>
          <a:bodyPr/>
          <a:lstStyle/>
          <a:p>
            <a:fld id="{CADBF9D5-9425-4189-968A-94F095AA4659}" type="slidenum">
              <a:rPr lang="fr-FR" smtClean="0"/>
              <a:t>‹N°›</a:t>
            </a:fld>
            <a:endParaRPr lang="fr-FR" dirty="0"/>
          </a:p>
        </p:txBody>
      </p:sp>
    </p:spTree>
    <p:extLst>
      <p:ext uri="{BB962C8B-B14F-4D97-AF65-F5344CB8AC3E}">
        <p14:creationId xmlns:p14="http://schemas.microsoft.com/office/powerpoint/2010/main" val="40539396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43124BD-1199-E9C3-BA61-BB2041C99C66}"/>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10000CCB-A1F4-088B-66DB-F3EC146A1B85}"/>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A61FC9EF-3872-5FE5-B36E-E13E4967683E}"/>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02F186CD-363F-D684-CDB4-2AAE464D1F30}"/>
              </a:ext>
            </a:extLst>
          </p:cNvPr>
          <p:cNvSpPr>
            <a:spLocks noGrp="1"/>
          </p:cNvSpPr>
          <p:nvPr>
            <p:ph type="dt" sz="half" idx="10"/>
          </p:nvPr>
        </p:nvSpPr>
        <p:spPr/>
        <p:txBody>
          <a:bodyPr/>
          <a:lstStyle/>
          <a:p>
            <a:fld id="{9FC99C18-5108-42F9-BE1B-70EC52364635}" type="datetimeFigureOut">
              <a:rPr lang="fr-FR" smtClean="0"/>
              <a:t>05/07/2023</a:t>
            </a:fld>
            <a:endParaRPr lang="fr-FR" dirty="0"/>
          </a:p>
        </p:txBody>
      </p:sp>
      <p:sp>
        <p:nvSpPr>
          <p:cNvPr id="6" name="Espace réservé du pied de page 5">
            <a:extLst>
              <a:ext uri="{FF2B5EF4-FFF2-40B4-BE49-F238E27FC236}">
                <a16:creationId xmlns:a16="http://schemas.microsoft.com/office/drawing/2014/main" id="{BD6B5755-2173-E202-DC64-BA1DAA1EFC11}"/>
              </a:ext>
            </a:extLst>
          </p:cNvPr>
          <p:cNvSpPr>
            <a:spLocks noGrp="1"/>
          </p:cNvSpPr>
          <p:nvPr>
            <p:ph type="ftr" sz="quarter" idx="11"/>
          </p:nvPr>
        </p:nvSpPr>
        <p:spPr/>
        <p:txBody>
          <a:bodyPr/>
          <a:lstStyle/>
          <a:p>
            <a:endParaRPr lang="fr-FR" dirty="0"/>
          </a:p>
        </p:txBody>
      </p:sp>
      <p:sp>
        <p:nvSpPr>
          <p:cNvPr id="7" name="Espace réservé du numéro de diapositive 6">
            <a:extLst>
              <a:ext uri="{FF2B5EF4-FFF2-40B4-BE49-F238E27FC236}">
                <a16:creationId xmlns:a16="http://schemas.microsoft.com/office/drawing/2014/main" id="{0D600F5D-EF42-0493-AA0D-1D383FBF8E88}"/>
              </a:ext>
            </a:extLst>
          </p:cNvPr>
          <p:cNvSpPr>
            <a:spLocks noGrp="1"/>
          </p:cNvSpPr>
          <p:nvPr>
            <p:ph type="sldNum" sz="quarter" idx="12"/>
          </p:nvPr>
        </p:nvSpPr>
        <p:spPr/>
        <p:txBody>
          <a:bodyPr/>
          <a:lstStyle/>
          <a:p>
            <a:fld id="{CADBF9D5-9425-4189-968A-94F095AA4659}" type="slidenum">
              <a:rPr lang="fr-FR" smtClean="0"/>
              <a:t>‹N°›</a:t>
            </a:fld>
            <a:endParaRPr lang="fr-FR" dirty="0"/>
          </a:p>
        </p:txBody>
      </p:sp>
    </p:spTree>
    <p:extLst>
      <p:ext uri="{BB962C8B-B14F-4D97-AF65-F5344CB8AC3E}">
        <p14:creationId xmlns:p14="http://schemas.microsoft.com/office/powerpoint/2010/main" val="13778892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0D8C472-03A3-69A0-CA41-B2578F618EA8}"/>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F83E531A-D979-2DE2-F85D-5824C9B60D0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8089251A-69D7-36D3-3EA3-83504067BF08}"/>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74647772-9A34-FD5D-3F0A-09D6043A3D3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47AD168F-2788-912D-12F8-BD063FEFC166}"/>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2079AE07-B6D7-200D-CF28-A82DBCDB6680}"/>
              </a:ext>
            </a:extLst>
          </p:cNvPr>
          <p:cNvSpPr>
            <a:spLocks noGrp="1"/>
          </p:cNvSpPr>
          <p:nvPr>
            <p:ph type="dt" sz="half" idx="10"/>
          </p:nvPr>
        </p:nvSpPr>
        <p:spPr/>
        <p:txBody>
          <a:bodyPr/>
          <a:lstStyle/>
          <a:p>
            <a:fld id="{9FC99C18-5108-42F9-BE1B-70EC52364635}" type="datetimeFigureOut">
              <a:rPr lang="fr-FR" smtClean="0"/>
              <a:t>05/07/2023</a:t>
            </a:fld>
            <a:endParaRPr lang="fr-FR" dirty="0"/>
          </a:p>
        </p:txBody>
      </p:sp>
      <p:sp>
        <p:nvSpPr>
          <p:cNvPr id="8" name="Espace réservé du pied de page 7">
            <a:extLst>
              <a:ext uri="{FF2B5EF4-FFF2-40B4-BE49-F238E27FC236}">
                <a16:creationId xmlns:a16="http://schemas.microsoft.com/office/drawing/2014/main" id="{CC7A0733-8E9B-F5EA-5733-B0F174E38B83}"/>
              </a:ext>
            </a:extLst>
          </p:cNvPr>
          <p:cNvSpPr>
            <a:spLocks noGrp="1"/>
          </p:cNvSpPr>
          <p:nvPr>
            <p:ph type="ftr" sz="quarter" idx="11"/>
          </p:nvPr>
        </p:nvSpPr>
        <p:spPr/>
        <p:txBody>
          <a:bodyPr/>
          <a:lstStyle/>
          <a:p>
            <a:endParaRPr lang="fr-FR" dirty="0"/>
          </a:p>
        </p:txBody>
      </p:sp>
      <p:sp>
        <p:nvSpPr>
          <p:cNvPr id="9" name="Espace réservé du numéro de diapositive 8">
            <a:extLst>
              <a:ext uri="{FF2B5EF4-FFF2-40B4-BE49-F238E27FC236}">
                <a16:creationId xmlns:a16="http://schemas.microsoft.com/office/drawing/2014/main" id="{042B09F6-13CB-479A-263B-6BCB908A25F0}"/>
              </a:ext>
            </a:extLst>
          </p:cNvPr>
          <p:cNvSpPr>
            <a:spLocks noGrp="1"/>
          </p:cNvSpPr>
          <p:nvPr>
            <p:ph type="sldNum" sz="quarter" idx="12"/>
          </p:nvPr>
        </p:nvSpPr>
        <p:spPr/>
        <p:txBody>
          <a:bodyPr/>
          <a:lstStyle/>
          <a:p>
            <a:fld id="{CADBF9D5-9425-4189-968A-94F095AA4659}" type="slidenum">
              <a:rPr lang="fr-FR" smtClean="0"/>
              <a:t>‹N°›</a:t>
            </a:fld>
            <a:endParaRPr lang="fr-FR" dirty="0"/>
          </a:p>
        </p:txBody>
      </p:sp>
    </p:spTree>
    <p:extLst>
      <p:ext uri="{BB962C8B-B14F-4D97-AF65-F5344CB8AC3E}">
        <p14:creationId xmlns:p14="http://schemas.microsoft.com/office/powerpoint/2010/main" val="11897553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30DB900-DF63-C5C5-806D-330838FF58E5}"/>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19D8A7CD-4D6D-ACA7-0D2D-BF2B2EFFA290}"/>
              </a:ext>
            </a:extLst>
          </p:cNvPr>
          <p:cNvSpPr>
            <a:spLocks noGrp="1"/>
          </p:cNvSpPr>
          <p:nvPr>
            <p:ph type="dt" sz="half" idx="10"/>
          </p:nvPr>
        </p:nvSpPr>
        <p:spPr/>
        <p:txBody>
          <a:bodyPr/>
          <a:lstStyle/>
          <a:p>
            <a:fld id="{9FC99C18-5108-42F9-BE1B-70EC52364635}" type="datetimeFigureOut">
              <a:rPr lang="fr-FR" smtClean="0"/>
              <a:t>05/07/2023</a:t>
            </a:fld>
            <a:endParaRPr lang="fr-FR" dirty="0"/>
          </a:p>
        </p:txBody>
      </p:sp>
      <p:sp>
        <p:nvSpPr>
          <p:cNvPr id="4" name="Espace réservé du pied de page 3">
            <a:extLst>
              <a:ext uri="{FF2B5EF4-FFF2-40B4-BE49-F238E27FC236}">
                <a16:creationId xmlns:a16="http://schemas.microsoft.com/office/drawing/2014/main" id="{2371490D-BD82-90FB-FA00-A9049C0A0455}"/>
              </a:ext>
            </a:extLst>
          </p:cNvPr>
          <p:cNvSpPr>
            <a:spLocks noGrp="1"/>
          </p:cNvSpPr>
          <p:nvPr>
            <p:ph type="ftr" sz="quarter" idx="11"/>
          </p:nvPr>
        </p:nvSpPr>
        <p:spPr/>
        <p:txBody>
          <a:bodyPr/>
          <a:lstStyle/>
          <a:p>
            <a:endParaRPr lang="fr-FR" dirty="0"/>
          </a:p>
        </p:txBody>
      </p:sp>
      <p:sp>
        <p:nvSpPr>
          <p:cNvPr id="5" name="Espace réservé du numéro de diapositive 4">
            <a:extLst>
              <a:ext uri="{FF2B5EF4-FFF2-40B4-BE49-F238E27FC236}">
                <a16:creationId xmlns:a16="http://schemas.microsoft.com/office/drawing/2014/main" id="{88A4A5C2-0A6A-9FAA-2098-19304C800DA7}"/>
              </a:ext>
            </a:extLst>
          </p:cNvPr>
          <p:cNvSpPr>
            <a:spLocks noGrp="1"/>
          </p:cNvSpPr>
          <p:nvPr>
            <p:ph type="sldNum" sz="quarter" idx="12"/>
          </p:nvPr>
        </p:nvSpPr>
        <p:spPr/>
        <p:txBody>
          <a:bodyPr/>
          <a:lstStyle/>
          <a:p>
            <a:fld id="{CADBF9D5-9425-4189-968A-94F095AA4659}" type="slidenum">
              <a:rPr lang="fr-FR" smtClean="0"/>
              <a:t>‹N°›</a:t>
            </a:fld>
            <a:endParaRPr lang="fr-FR" dirty="0"/>
          </a:p>
        </p:txBody>
      </p:sp>
    </p:spTree>
    <p:extLst>
      <p:ext uri="{BB962C8B-B14F-4D97-AF65-F5344CB8AC3E}">
        <p14:creationId xmlns:p14="http://schemas.microsoft.com/office/powerpoint/2010/main" val="4125834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466E5C1A-24AE-99A6-3F39-4CA028FCEA8D}"/>
              </a:ext>
            </a:extLst>
          </p:cNvPr>
          <p:cNvSpPr>
            <a:spLocks noGrp="1"/>
          </p:cNvSpPr>
          <p:nvPr>
            <p:ph type="dt" sz="half" idx="10"/>
          </p:nvPr>
        </p:nvSpPr>
        <p:spPr/>
        <p:txBody>
          <a:bodyPr/>
          <a:lstStyle/>
          <a:p>
            <a:fld id="{9FC99C18-5108-42F9-BE1B-70EC52364635}" type="datetimeFigureOut">
              <a:rPr lang="fr-FR" smtClean="0"/>
              <a:t>05/07/2023</a:t>
            </a:fld>
            <a:endParaRPr lang="fr-FR" dirty="0"/>
          </a:p>
        </p:txBody>
      </p:sp>
      <p:sp>
        <p:nvSpPr>
          <p:cNvPr id="3" name="Espace réservé du pied de page 2">
            <a:extLst>
              <a:ext uri="{FF2B5EF4-FFF2-40B4-BE49-F238E27FC236}">
                <a16:creationId xmlns:a16="http://schemas.microsoft.com/office/drawing/2014/main" id="{D7BA979F-EBC6-62D5-43BC-A2B7554E2599}"/>
              </a:ext>
            </a:extLst>
          </p:cNvPr>
          <p:cNvSpPr>
            <a:spLocks noGrp="1"/>
          </p:cNvSpPr>
          <p:nvPr>
            <p:ph type="ftr" sz="quarter" idx="1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41DFA712-55AD-F22C-B1C9-12D7EBF3665B}"/>
              </a:ext>
            </a:extLst>
          </p:cNvPr>
          <p:cNvSpPr>
            <a:spLocks noGrp="1"/>
          </p:cNvSpPr>
          <p:nvPr>
            <p:ph type="sldNum" sz="quarter" idx="12"/>
          </p:nvPr>
        </p:nvSpPr>
        <p:spPr/>
        <p:txBody>
          <a:bodyPr/>
          <a:lstStyle/>
          <a:p>
            <a:fld id="{CADBF9D5-9425-4189-968A-94F095AA4659}" type="slidenum">
              <a:rPr lang="fr-FR" smtClean="0"/>
              <a:t>‹N°›</a:t>
            </a:fld>
            <a:endParaRPr lang="fr-FR" dirty="0"/>
          </a:p>
        </p:txBody>
      </p:sp>
    </p:spTree>
    <p:extLst>
      <p:ext uri="{BB962C8B-B14F-4D97-AF65-F5344CB8AC3E}">
        <p14:creationId xmlns:p14="http://schemas.microsoft.com/office/powerpoint/2010/main" val="30036475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F5293E5-4783-7A4A-E9CC-DADF79313114}"/>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92851D99-F40A-D274-319A-770036B31B0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EF8921E2-122F-68CA-A441-E0205942BBF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F163AD49-BF9D-696F-FE66-EF3FD21A01F2}"/>
              </a:ext>
            </a:extLst>
          </p:cNvPr>
          <p:cNvSpPr>
            <a:spLocks noGrp="1"/>
          </p:cNvSpPr>
          <p:nvPr>
            <p:ph type="dt" sz="half" idx="10"/>
          </p:nvPr>
        </p:nvSpPr>
        <p:spPr/>
        <p:txBody>
          <a:bodyPr/>
          <a:lstStyle/>
          <a:p>
            <a:fld id="{9FC99C18-5108-42F9-BE1B-70EC52364635}" type="datetimeFigureOut">
              <a:rPr lang="fr-FR" smtClean="0"/>
              <a:t>05/07/2023</a:t>
            </a:fld>
            <a:endParaRPr lang="fr-FR" dirty="0"/>
          </a:p>
        </p:txBody>
      </p:sp>
      <p:sp>
        <p:nvSpPr>
          <p:cNvPr id="6" name="Espace réservé du pied de page 5">
            <a:extLst>
              <a:ext uri="{FF2B5EF4-FFF2-40B4-BE49-F238E27FC236}">
                <a16:creationId xmlns:a16="http://schemas.microsoft.com/office/drawing/2014/main" id="{2F1BB06F-3645-844E-D665-D90307142CF1}"/>
              </a:ext>
            </a:extLst>
          </p:cNvPr>
          <p:cNvSpPr>
            <a:spLocks noGrp="1"/>
          </p:cNvSpPr>
          <p:nvPr>
            <p:ph type="ftr" sz="quarter" idx="11"/>
          </p:nvPr>
        </p:nvSpPr>
        <p:spPr/>
        <p:txBody>
          <a:bodyPr/>
          <a:lstStyle/>
          <a:p>
            <a:endParaRPr lang="fr-FR" dirty="0"/>
          </a:p>
        </p:txBody>
      </p:sp>
      <p:sp>
        <p:nvSpPr>
          <p:cNvPr id="7" name="Espace réservé du numéro de diapositive 6">
            <a:extLst>
              <a:ext uri="{FF2B5EF4-FFF2-40B4-BE49-F238E27FC236}">
                <a16:creationId xmlns:a16="http://schemas.microsoft.com/office/drawing/2014/main" id="{AFC467CC-AB4E-630E-8AEE-BD0B8CDE3B61}"/>
              </a:ext>
            </a:extLst>
          </p:cNvPr>
          <p:cNvSpPr>
            <a:spLocks noGrp="1"/>
          </p:cNvSpPr>
          <p:nvPr>
            <p:ph type="sldNum" sz="quarter" idx="12"/>
          </p:nvPr>
        </p:nvSpPr>
        <p:spPr/>
        <p:txBody>
          <a:bodyPr/>
          <a:lstStyle/>
          <a:p>
            <a:fld id="{CADBF9D5-9425-4189-968A-94F095AA4659}" type="slidenum">
              <a:rPr lang="fr-FR" smtClean="0"/>
              <a:t>‹N°›</a:t>
            </a:fld>
            <a:endParaRPr lang="fr-FR" dirty="0"/>
          </a:p>
        </p:txBody>
      </p:sp>
    </p:spTree>
    <p:extLst>
      <p:ext uri="{BB962C8B-B14F-4D97-AF65-F5344CB8AC3E}">
        <p14:creationId xmlns:p14="http://schemas.microsoft.com/office/powerpoint/2010/main" val="30908173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664B848-3C85-3CCC-1CBB-1DD37B960BA8}"/>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9B0C15D9-DBEA-B21C-2D1E-80ED514DDD7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dirty="0"/>
          </a:p>
        </p:txBody>
      </p:sp>
      <p:sp>
        <p:nvSpPr>
          <p:cNvPr id="4" name="Espace réservé du texte 3">
            <a:extLst>
              <a:ext uri="{FF2B5EF4-FFF2-40B4-BE49-F238E27FC236}">
                <a16:creationId xmlns:a16="http://schemas.microsoft.com/office/drawing/2014/main" id="{0D719D91-0891-C279-1D71-185C79AFD9C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9D070C71-76D0-3086-5565-59A1D99179F3}"/>
              </a:ext>
            </a:extLst>
          </p:cNvPr>
          <p:cNvSpPr>
            <a:spLocks noGrp="1"/>
          </p:cNvSpPr>
          <p:nvPr>
            <p:ph type="dt" sz="half" idx="10"/>
          </p:nvPr>
        </p:nvSpPr>
        <p:spPr/>
        <p:txBody>
          <a:bodyPr/>
          <a:lstStyle/>
          <a:p>
            <a:fld id="{9FC99C18-5108-42F9-BE1B-70EC52364635}" type="datetimeFigureOut">
              <a:rPr lang="fr-FR" smtClean="0"/>
              <a:t>05/07/2023</a:t>
            </a:fld>
            <a:endParaRPr lang="fr-FR" dirty="0"/>
          </a:p>
        </p:txBody>
      </p:sp>
      <p:sp>
        <p:nvSpPr>
          <p:cNvPr id="6" name="Espace réservé du pied de page 5">
            <a:extLst>
              <a:ext uri="{FF2B5EF4-FFF2-40B4-BE49-F238E27FC236}">
                <a16:creationId xmlns:a16="http://schemas.microsoft.com/office/drawing/2014/main" id="{B81ED78E-451D-9239-6CC8-DA79B85BCD0E}"/>
              </a:ext>
            </a:extLst>
          </p:cNvPr>
          <p:cNvSpPr>
            <a:spLocks noGrp="1"/>
          </p:cNvSpPr>
          <p:nvPr>
            <p:ph type="ftr" sz="quarter" idx="11"/>
          </p:nvPr>
        </p:nvSpPr>
        <p:spPr/>
        <p:txBody>
          <a:bodyPr/>
          <a:lstStyle/>
          <a:p>
            <a:endParaRPr lang="fr-FR" dirty="0"/>
          </a:p>
        </p:txBody>
      </p:sp>
      <p:sp>
        <p:nvSpPr>
          <p:cNvPr id="7" name="Espace réservé du numéro de diapositive 6">
            <a:extLst>
              <a:ext uri="{FF2B5EF4-FFF2-40B4-BE49-F238E27FC236}">
                <a16:creationId xmlns:a16="http://schemas.microsoft.com/office/drawing/2014/main" id="{D9FBC07D-A103-6F7A-3008-E32BBB867342}"/>
              </a:ext>
            </a:extLst>
          </p:cNvPr>
          <p:cNvSpPr>
            <a:spLocks noGrp="1"/>
          </p:cNvSpPr>
          <p:nvPr>
            <p:ph type="sldNum" sz="quarter" idx="12"/>
          </p:nvPr>
        </p:nvSpPr>
        <p:spPr/>
        <p:txBody>
          <a:bodyPr/>
          <a:lstStyle/>
          <a:p>
            <a:fld id="{CADBF9D5-9425-4189-968A-94F095AA4659}" type="slidenum">
              <a:rPr lang="fr-FR" smtClean="0"/>
              <a:t>‹N°›</a:t>
            </a:fld>
            <a:endParaRPr lang="fr-FR" dirty="0"/>
          </a:p>
        </p:txBody>
      </p:sp>
    </p:spTree>
    <p:extLst>
      <p:ext uri="{BB962C8B-B14F-4D97-AF65-F5344CB8AC3E}">
        <p14:creationId xmlns:p14="http://schemas.microsoft.com/office/powerpoint/2010/main" val="10092223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F4ABF607-8F1B-A5B0-E988-99072ED5E18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98A13947-2875-008B-1663-64FD5CE1A9A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861B21B5-AB71-7466-90CD-6309C8E22AE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FC99C18-5108-42F9-BE1B-70EC52364635}" type="datetimeFigureOut">
              <a:rPr lang="fr-FR" smtClean="0"/>
              <a:t>05/07/2023</a:t>
            </a:fld>
            <a:endParaRPr lang="fr-FR" dirty="0"/>
          </a:p>
        </p:txBody>
      </p:sp>
      <p:sp>
        <p:nvSpPr>
          <p:cNvPr id="5" name="Espace réservé du pied de page 4">
            <a:extLst>
              <a:ext uri="{FF2B5EF4-FFF2-40B4-BE49-F238E27FC236}">
                <a16:creationId xmlns:a16="http://schemas.microsoft.com/office/drawing/2014/main" id="{F4F764EE-4F19-8782-FB0A-3FBE014DC2F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dirty="0"/>
          </a:p>
        </p:txBody>
      </p:sp>
      <p:sp>
        <p:nvSpPr>
          <p:cNvPr id="6" name="Espace réservé du numéro de diapositive 5">
            <a:extLst>
              <a:ext uri="{FF2B5EF4-FFF2-40B4-BE49-F238E27FC236}">
                <a16:creationId xmlns:a16="http://schemas.microsoft.com/office/drawing/2014/main" id="{8984A3D3-4FDC-25CA-D868-5F929FBB49E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ADBF9D5-9425-4189-968A-94F095AA4659}" type="slidenum">
              <a:rPr lang="fr-FR" smtClean="0"/>
              <a:t>‹N°›</a:t>
            </a:fld>
            <a:endParaRPr lang="fr-FR" dirty="0"/>
          </a:p>
        </p:txBody>
      </p:sp>
    </p:spTree>
    <p:extLst>
      <p:ext uri="{BB962C8B-B14F-4D97-AF65-F5344CB8AC3E}">
        <p14:creationId xmlns:p14="http://schemas.microsoft.com/office/powerpoint/2010/main" val="5508091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audio" Target="../media/media1.mp3"/><Relationship Id="rId2" Type="http://schemas.microsoft.com/office/2007/relationships/media" Target="../media/media1.mp3"/><Relationship Id="rId1" Type="http://schemas.openxmlformats.org/officeDocument/2006/relationships/tags" Target="../tags/tag2.xml"/><Relationship Id="rId6" Type="http://schemas.openxmlformats.org/officeDocument/2006/relationships/image" Target="../media/image2.jpg"/><Relationship Id="rId5" Type="http://schemas.openxmlformats.org/officeDocument/2006/relationships/image" Target="../media/image1.png"/><Relationship Id="rId4"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21.png"/><Relationship Id="rId3" Type="http://schemas.openxmlformats.org/officeDocument/2006/relationships/audio" Target="../media/media7.mp3"/><Relationship Id="rId7" Type="http://schemas.openxmlformats.org/officeDocument/2006/relationships/image" Target="../media/image1.png"/><Relationship Id="rId12" Type="http://schemas.openxmlformats.org/officeDocument/2006/relationships/image" Target="../media/image20.png"/><Relationship Id="rId2" Type="http://schemas.microsoft.com/office/2007/relationships/media" Target="../media/media7.mp3"/><Relationship Id="rId1" Type="http://schemas.openxmlformats.org/officeDocument/2006/relationships/tags" Target="../tags/tag11.xml"/><Relationship Id="rId6" Type="http://schemas.openxmlformats.org/officeDocument/2006/relationships/image" Target="../media/image6.jpg"/><Relationship Id="rId11" Type="http://schemas.openxmlformats.org/officeDocument/2006/relationships/image" Target="../media/image19.png"/><Relationship Id="rId5" Type="http://schemas.openxmlformats.org/officeDocument/2006/relationships/notesSlide" Target="../notesSlides/notesSlide8.xml"/><Relationship Id="rId15" Type="http://schemas.openxmlformats.org/officeDocument/2006/relationships/image" Target="../media/image23.png"/><Relationship Id="rId10" Type="http://schemas.openxmlformats.org/officeDocument/2006/relationships/image" Target="../media/image18.png"/><Relationship Id="rId4" Type="http://schemas.openxmlformats.org/officeDocument/2006/relationships/slideLayout" Target="../slideLayouts/slideLayout1.xml"/><Relationship Id="rId9" Type="http://schemas.openxmlformats.org/officeDocument/2006/relationships/image" Target="../media/image5.svg"/><Relationship Id="rId14" Type="http://schemas.openxmlformats.org/officeDocument/2006/relationships/image" Target="../media/image22.png"/></Relationships>
</file>

<file path=ppt/slides/_rels/slide11.xml.rels><?xml version="1.0" encoding="UTF-8" standalone="yes"?>
<Relationships xmlns="http://schemas.openxmlformats.org/package/2006/relationships"><Relationship Id="rId8" Type="http://schemas.openxmlformats.org/officeDocument/2006/relationships/image" Target="../media/image5.svg"/><Relationship Id="rId13" Type="http://schemas.openxmlformats.org/officeDocument/2006/relationships/image" Target="../media/image27.png"/><Relationship Id="rId18" Type="http://schemas.openxmlformats.org/officeDocument/2006/relationships/image" Target="../media/image31.png"/><Relationship Id="rId3" Type="http://schemas.openxmlformats.org/officeDocument/2006/relationships/audio" Target="../media/media8.mp3"/><Relationship Id="rId7" Type="http://schemas.openxmlformats.org/officeDocument/2006/relationships/image" Target="../media/image4.png"/><Relationship Id="rId12" Type="http://schemas.openxmlformats.org/officeDocument/2006/relationships/image" Target="../media/image26.png"/><Relationship Id="rId17" Type="http://schemas.openxmlformats.org/officeDocument/2006/relationships/image" Target="../media/image30.png"/><Relationship Id="rId2" Type="http://schemas.microsoft.com/office/2007/relationships/media" Target="../media/media8.mp3"/><Relationship Id="rId16" Type="http://schemas.openxmlformats.org/officeDocument/2006/relationships/image" Target="../media/image29.png"/><Relationship Id="rId1" Type="http://schemas.openxmlformats.org/officeDocument/2006/relationships/tags" Target="../tags/tag12.xml"/><Relationship Id="rId6" Type="http://schemas.openxmlformats.org/officeDocument/2006/relationships/image" Target="../media/image6.jpg"/><Relationship Id="rId11" Type="http://schemas.openxmlformats.org/officeDocument/2006/relationships/image" Target="../media/image25.png"/><Relationship Id="rId5" Type="http://schemas.openxmlformats.org/officeDocument/2006/relationships/notesSlide" Target="../notesSlides/notesSlide9.xml"/><Relationship Id="rId15" Type="http://schemas.openxmlformats.org/officeDocument/2006/relationships/image" Target="file:///C:\Users\sklein\Desktop\ABC%20Learning\icones\1x\ic_video.png" TargetMode="External"/><Relationship Id="rId10" Type="http://schemas.openxmlformats.org/officeDocument/2006/relationships/image" Target="../media/image24.png"/><Relationship Id="rId19" Type="http://schemas.openxmlformats.org/officeDocument/2006/relationships/image" Target="../media/image32.png"/><Relationship Id="rId4" Type="http://schemas.openxmlformats.org/officeDocument/2006/relationships/slideLayout" Target="../slideLayouts/slideLayout1.xml"/><Relationship Id="rId9" Type="http://schemas.openxmlformats.org/officeDocument/2006/relationships/image" Target="../media/image1.png"/><Relationship Id="rId14" Type="http://schemas.openxmlformats.org/officeDocument/2006/relationships/image" Target="../media/image28.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xml"/><Relationship Id="rId1" Type="http://schemas.openxmlformats.org/officeDocument/2006/relationships/tags" Target="../tags/tag13.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jpg"/></Relationships>
</file>

<file path=ppt/slides/_rels/slide13.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notesSlide" Target="../notesSlides/notesSlide11.xml"/><Relationship Id="rId7" Type="http://schemas.openxmlformats.org/officeDocument/2006/relationships/image" Target="../media/image5.svg"/><Relationship Id="rId2" Type="http://schemas.openxmlformats.org/officeDocument/2006/relationships/slideLayout" Target="../slideLayouts/slideLayout1.xml"/><Relationship Id="rId1" Type="http://schemas.openxmlformats.org/officeDocument/2006/relationships/tags" Target="../tags/tag14.xml"/><Relationship Id="rId6" Type="http://schemas.openxmlformats.org/officeDocument/2006/relationships/image" Target="../media/image4.png"/><Relationship Id="rId5" Type="http://schemas.openxmlformats.org/officeDocument/2006/relationships/image" Target="../media/image33.png"/><Relationship Id="rId10" Type="http://schemas.openxmlformats.org/officeDocument/2006/relationships/image" Target="../media/image36.jpeg"/><Relationship Id="rId4" Type="http://schemas.openxmlformats.org/officeDocument/2006/relationships/image" Target="../media/image6.jpg"/><Relationship Id="rId9" Type="http://schemas.openxmlformats.org/officeDocument/2006/relationships/image" Target="../media/image35.jp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2.xml"/><Relationship Id="rId7" Type="http://schemas.openxmlformats.org/officeDocument/2006/relationships/image" Target="../media/image37.png"/><Relationship Id="rId2" Type="http://schemas.openxmlformats.org/officeDocument/2006/relationships/slideLayout" Target="../slideLayouts/slideLayout1.xml"/><Relationship Id="rId1" Type="http://schemas.openxmlformats.org/officeDocument/2006/relationships/tags" Target="../tags/tag15.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6.jpg"/></Relationships>
</file>

<file path=ppt/slides/_rels/slide15.xml.rels><?xml version="1.0" encoding="UTF-8" standalone="yes"?>
<Relationships xmlns="http://schemas.openxmlformats.org/package/2006/relationships"><Relationship Id="rId8" Type="http://schemas.openxmlformats.org/officeDocument/2006/relationships/image" Target="../media/image39.png"/><Relationship Id="rId13" Type="http://schemas.openxmlformats.org/officeDocument/2006/relationships/image" Target="../media/image44.png"/><Relationship Id="rId3" Type="http://schemas.openxmlformats.org/officeDocument/2006/relationships/notesSlide" Target="../notesSlides/notesSlide13.xml"/><Relationship Id="rId7" Type="http://schemas.openxmlformats.org/officeDocument/2006/relationships/image" Target="../media/image38.png"/><Relationship Id="rId12" Type="http://schemas.openxmlformats.org/officeDocument/2006/relationships/image" Target="../media/image43.png"/><Relationship Id="rId2" Type="http://schemas.openxmlformats.org/officeDocument/2006/relationships/slideLayout" Target="../slideLayouts/slideLayout1.xml"/><Relationship Id="rId1" Type="http://schemas.openxmlformats.org/officeDocument/2006/relationships/tags" Target="../tags/tag16.xml"/><Relationship Id="rId6" Type="http://schemas.openxmlformats.org/officeDocument/2006/relationships/image" Target="../media/image5.svg"/><Relationship Id="rId11" Type="http://schemas.openxmlformats.org/officeDocument/2006/relationships/image" Target="../media/image42.png"/><Relationship Id="rId5" Type="http://schemas.openxmlformats.org/officeDocument/2006/relationships/image" Target="../media/image4.png"/><Relationship Id="rId10" Type="http://schemas.openxmlformats.org/officeDocument/2006/relationships/image" Target="../media/image41.png"/><Relationship Id="rId4" Type="http://schemas.openxmlformats.org/officeDocument/2006/relationships/image" Target="../media/image6.jpg"/><Relationship Id="rId9" Type="http://schemas.openxmlformats.org/officeDocument/2006/relationships/image" Target="../media/image40.png"/></Relationships>
</file>

<file path=ppt/slides/_rels/slide16.xml.rels><?xml version="1.0" encoding="UTF-8" standalone="yes"?>
<Relationships xmlns="http://schemas.openxmlformats.org/package/2006/relationships"><Relationship Id="rId8" Type="http://schemas.openxmlformats.org/officeDocument/2006/relationships/image" Target="../media/image45.png"/><Relationship Id="rId13" Type="http://schemas.openxmlformats.org/officeDocument/2006/relationships/image" Target="../media/image50.png"/><Relationship Id="rId3" Type="http://schemas.openxmlformats.org/officeDocument/2006/relationships/notesSlide" Target="../notesSlides/notesSlide14.xml"/><Relationship Id="rId7" Type="http://schemas.openxmlformats.org/officeDocument/2006/relationships/image" Target="../media/image38.png"/><Relationship Id="rId12" Type="http://schemas.openxmlformats.org/officeDocument/2006/relationships/image" Target="../media/image49.png"/><Relationship Id="rId2" Type="http://schemas.openxmlformats.org/officeDocument/2006/relationships/slideLayout" Target="../slideLayouts/slideLayout1.xml"/><Relationship Id="rId1" Type="http://schemas.openxmlformats.org/officeDocument/2006/relationships/tags" Target="../tags/tag17.xml"/><Relationship Id="rId6" Type="http://schemas.openxmlformats.org/officeDocument/2006/relationships/image" Target="../media/image5.svg"/><Relationship Id="rId11" Type="http://schemas.openxmlformats.org/officeDocument/2006/relationships/image" Target="../media/image48.png"/><Relationship Id="rId5" Type="http://schemas.openxmlformats.org/officeDocument/2006/relationships/image" Target="../media/image4.png"/><Relationship Id="rId10" Type="http://schemas.openxmlformats.org/officeDocument/2006/relationships/image" Target="../media/image47.png"/><Relationship Id="rId4" Type="http://schemas.openxmlformats.org/officeDocument/2006/relationships/image" Target="../media/image6.jpg"/><Relationship Id="rId9" Type="http://schemas.openxmlformats.org/officeDocument/2006/relationships/image" Target="../media/image46.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5.xml"/><Relationship Id="rId7" Type="http://schemas.openxmlformats.org/officeDocument/2006/relationships/image" Target="../media/image5.svg"/><Relationship Id="rId2" Type="http://schemas.openxmlformats.org/officeDocument/2006/relationships/slideLayout" Target="../slideLayouts/slideLayout1.xml"/><Relationship Id="rId1" Type="http://schemas.openxmlformats.org/officeDocument/2006/relationships/tags" Target="../tags/tag18.xml"/><Relationship Id="rId6" Type="http://schemas.openxmlformats.org/officeDocument/2006/relationships/image" Target="../media/image4.png"/><Relationship Id="rId5" Type="http://schemas.openxmlformats.org/officeDocument/2006/relationships/image" Target="../media/image37.png"/><Relationship Id="rId4" Type="http://schemas.openxmlformats.org/officeDocument/2006/relationships/image" Target="../media/image6.jpg"/></Relationships>
</file>

<file path=ppt/slides/_rels/slide18.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49.png"/><Relationship Id="rId18" Type="http://schemas.openxmlformats.org/officeDocument/2006/relationships/image" Target="../media/image52.png"/><Relationship Id="rId3" Type="http://schemas.openxmlformats.org/officeDocument/2006/relationships/audio" Target="../media/media9.mp3"/><Relationship Id="rId7" Type="http://schemas.openxmlformats.org/officeDocument/2006/relationships/image" Target="../media/image1.png"/><Relationship Id="rId12" Type="http://schemas.openxmlformats.org/officeDocument/2006/relationships/image" Target="../media/image47.png"/><Relationship Id="rId17" Type="http://schemas.openxmlformats.org/officeDocument/2006/relationships/image" Target="../media/image48.png"/><Relationship Id="rId2" Type="http://schemas.microsoft.com/office/2007/relationships/media" Target="../media/media9.mp3"/><Relationship Id="rId16" Type="http://schemas.openxmlformats.org/officeDocument/2006/relationships/image" Target="../media/image46.png"/><Relationship Id="rId1" Type="http://schemas.openxmlformats.org/officeDocument/2006/relationships/tags" Target="../tags/tag19.xml"/><Relationship Id="rId6" Type="http://schemas.openxmlformats.org/officeDocument/2006/relationships/image" Target="../media/image6.jpg"/><Relationship Id="rId11" Type="http://schemas.openxmlformats.org/officeDocument/2006/relationships/image" Target="../media/image45.png"/><Relationship Id="rId5" Type="http://schemas.openxmlformats.org/officeDocument/2006/relationships/notesSlide" Target="../notesSlides/notesSlide16.xml"/><Relationship Id="rId15" Type="http://schemas.openxmlformats.org/officeDocument/2006/relationships/image" Target="../media/image51.png"/><Relationship Id="rId10" Type="http://schemas.openxmlformats.org/officeDocument/2006/relationships/image" Target="../media/image38.png"/><Relationship Id="rId19" Type="http://schemas.microsoft.com/office/2007/relationships/hdphoto" Target="../media/hdphoto1.wdp"/><Relationship Id="rId4" Type="http://schemas.openxmlformats.org/officeDocument/2006/relationships/slideLayout" Target="../slideLayouts/slideLayout1.xml"/><Relationship Id="rId9" Type="http://schemas.openxmlformats.org/officeDocument/2006/relationships/image" Target="../media/image5.svg"/><Relationship Id="rId14" Type="http://schemas.openxmlformats.org/officeDocument/2006/relationships/image" Target="../media/image50.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xml"/><Relationship Id="rId1" Type="http://schemas.openxmlformats.org/officeDocument/2006/relationships/tags" Target="../tags/tag20.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jpg"/></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slideLayout" Target="../slideLayouts/slideLayout1.xml"/><Relationship Id="rId1" Type="http://schemas.openxmlformats.org/officeDocument/2006/relationships/tags" Target="../tags/tag3.xml"/><Relationship Id="rId5" Type="http://schemas.openxmlformats.org/officeDocument/2006/relationships/image" Target="../media/image5.sv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8" Type="http://schemas.openxmlformats.org/officeDocument/2006/relationships/image" Target="../media/image5.svg"/><Relationship Id="rId3" Type="http://schemas.openxmlformats.org/officeDocument/2006/relationships/audio" Target="../media/media10.mp3"/><Relationship Id="rId7" Type="http://schemas.openxmlformats.org/officeDocument/2006/relationships/image" Target="../media/image4.png"/><Relationship Id="rId2" Type="http://schemas.microsoft.com/office/2007/relationships/media" Target="../media/media10.mp3"/><Relationship Id="rId1" Type="http://schemas.openxmlformats.org/officeDocument/2006/relationships/tags" Target="../tags/tag21.xml"/><Relationship Id="rId6" Type="http://schemas.openxmlformats.org/officeDocument/2006/relationships/image" Target="../media/image6.jpg"/><Relationship Id="rId5" Type="http://schemas.openxmlformats.org/officeDocument/2006/relationships/notesSlide" Target="../notesSlides/notesSlide18.xml"/><Relationship Id="rId10" Type="http://schemas.openxmlformats.org/officeDocument/2006/relationships/image" Target="../media/image53.png"/><Relationship Id="rId4" Type="http://schemas.openxmlformats.org/officeDocument/2006/relationships/slideLayout" Target="../slideLayouts/slideLayout1.xml"/><Relationship Id="rId9" Type="http://schemas.openxmlformats.org/officeDocument/2006/relationships/image" Target="../media/image1.png"/></Relationships>
</file>

<file path=ppt/slides/_rels/slide21.xml.rels><?xml version="1.0" encoding="UTF-8" standalone="yes"?>
<Relationships xmlns="http://schemas.openxmlformats.org/package/2006/relationships"><Relationship Id="rId8" Type="http://schemas.openxmlformats.org/officeDocument/2006/relationships/hyperlink" Target="http://scenarisation.jouga.net" TargetMode="External"/><Relationship Id="rId3" Type="http://schemas.openxmlformats.org/officeDocument/2006/relationships/notesSlide" Target="../notesSlides/notesSlide19.xml"/><Relationship Id="rId7" Type="http://schemas.openxmlformats.org/officeDocument/2006/relationships/image" Target="../media/image54.png"/><Relationship Id="rId12" Type="http://schemas.openxmlformats.org/officeDocument/2006/relationships/image" Target="../media/image58.png"/><Relationship Id="rId2" Type="http://schemas.openxmlformats.org/officeDocument/2006/relationships/slideLayout" Target="../slideLayouts/slideLayout1.xml"/><Relationship Id="rId1" Type="http://schemas.openxmlformats.org/officeDocument/2006/relationships/tags" Target="../tags/tag22.xml"/><Relationship Id="rId6" Type="http://schemas.openxmlformats.org/officeDocument/2006/relationships/image" Target="../media/image5.svg"/><Relationship Id="rId11" Type="http://schemas.openxmlformats.org/officeDocument/2006/relationships/image" Target="../media/image57.png"/><Relationship Id="rId5" Type="http://schemas.openxmlformats.org/officeDocument/2006/relationships/image" Target="../media/image4.png"/><Relationship Id="rId10" Type="http://schemas.openxmlformats.org/officeDocument/2006/relationships/image" Target="../media/image56.png"/><Relationship Id="rId4" Type="http://schemas.openxmlformats.org/officeDocument/2006/relationships/image" Target="../media/image6.jpg"/><Relationship Id="rId9" Type="http://schemas.openxmlformats.org/officeDocument/2006/relationships/image" Target="../media/image55.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0.xml"/><Relationship Id="rId7" Type="http://schemas.openxmlformats.org/officeDocument/2006/relationships/image" Target="../media/image59.png"/><Relationship Id="rId2" Type="http://schemas.openxmlformats.org/officeDocument/2006/relationships/slideLayout" Target="../slideLayouts/slideLayout1.xml"/><Relationship Id="rId1" Type="http://schemas.openxmlformats.org/officeDocument/2006/relationships/tags" Target="../tags/tag23.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6.jpg"/></Relationships>
</file>

<file path=ppt/slides/_rels/slide3.xml.rels><?xml version="1.0" encoding="UTF-8" standalone="yes"?>
<Relationships xmlns="http://schemas.openxmlformats.org/package/2006/relationships"><Relationship Id="rId8" Type="http://schemas.microsoft.com/office/2007/relationships/media" Target="../media/media5.mp4"/><Relationship Id="rId13" Type="http://schemas.openxmlformats.org/officeDocument/2006/relationships/image" Target="../media/image1.png"/><Relationship Id="rId18" Type="http://schemas.openxmlformats.org/officeDocument/2006/relationships/image" Target="../media/image9.png"/><Relationship Id="rId3" Type="http://schemas.openxmlformats.org/officeDocument/2006/relationships/audio" Target="../media/media2.mp3"/><Relationship Id="rId21" Type="http://schemas.openxmlformats.org/officeDocument/2006/relationships/image" Target="../media/image12.png"/><Relationship Id="rId7" Type="http://schemas.openxmlformats.org/officeDocument/2006/relationships/video" Target="../media/media4.mp4"/><Relationship Id="rId12" Type="http://schemas.openxmlformats.org/officeDocument/2006/relationships/image" Target="../media/image6.jpg"/><Relationship Id="rId17" Type="http://schemas.openxmlformats.org/officeDocument/2006/relationships/image" Target="../media/image8.jpg"/><Relationship Id="rId2" Type="http://schemas.microsoft.com/office/2007/relationships/media" Target="../media/media2.mp3"/><Relationship Id="rId16" Type="http://schemas.openxmlformats.org/officeDocument/2006/relationships/image" Target="../media/image7.jpg"/><Relationship Id="rId20" Type="http://schemas.openxmlformats.org/officeDocument/2006/relationships/image" Target="../media/image11.png"/><Relationship Id="rId1" Type="http://schemas.openxmlformats.org/officeDocument/2006/relationships/tags" Target="../tags/tag4.xml"/><Relationship Id="rId6" Type="http://schemas.microsoft.com/office/2007/relationships/media" Target="../media/media4.mp4"/><Relationship Id="rId11" Type="http://schemas.openxmlformats.org/officeDocument/2006/relationships/notesSlide" Target="../notesSlides/notesSlide1.xml"/><Relationship Id="rId5" Type="http://schemas.openxmlformats.org/officeDocument/2006/relationships/audio" Target="../media/media3.mp3"/><Relationship Id="rId15" Type="http://schemas.openxmlformats.org/officeDocument/2006/relationships/image" Target="../media/image5.svg"/><Relationship Id="rId10" Type="http://schemas.openxmlformats.org/officeDocument/2006/relationships/slideLayout" Target="../slideLayouts/slideLayout1.xml"/><Relationship Id="rId19" Type="http://schemas.openxmlformats.org/officeDocument/2006/relationships/image" Target="../media/image10.png"/><Relationship Id="rId4" Type="http://schemas.microsoft.com/office/2007/relationships/media" Target="../media/media3.mp3"/><Relationship Id="rId9" Type="http://schemas.openxmlformats.org/officeDocument/2006/relationships/video" Target="../media/media5.mp4"/><Relationship Id="rId14" Type="http://schemas.openxmlformats.org/officeDocument/2006/relationships/image" Target="../media/image4.png"/><Relationship Id="rId22" Type="http://schemas.openxmlformats.org/officeDocument/2006/relationships/image" Target="../media/image13.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xml"/><Relationship Id="rId1" Type="http://schemas.openxmlformats.org/officeDocument/2006/relationships/tags" Target="../tags/tag5.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jp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xml"/><Relationship Id="rId1" Type="http://schemas.openxmlformats.org/officeDocument/2006/relationships/tags" Target="../tags/tag6.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6.jpg"/></Relationships>
</file>

<file path=ppt/slides/_rels/slide6.xml.rels><?xml version="1.0" encoding="UTF-8" standalone="yes"?>
<Relationships xmlns="http://schemas.openxmlformats.org/package/2006/relationships"><Relationship Id="rId8" Type="http://schemas.openxmlformats.org/officeDocument/2006/relationships/image" Target="../media/image5.svg"/><Relationship Id="rId3" Type="http://schemas.openxmlformats.org/officeDocument/2006/relationships/video" Target="../media/media6.mp4"/><Relationship Id="rId7" Type="http://schemas.openxmlformats.org/officeDocument/2006/relationships/image" Target="../media/image4.png"/><Relationship Id="rId2" Type="http://schemas.microsoft.com/office/2007/relationships/media" Target="../media/media6.mp4"/><Relationship Id="rId1" Type="http://schemas.openxmlformats.org/officeDocument/2006/relationships/tags" Target="../tags/tag7.xml"/><Relationship Id="rId6" Type="http://schemas.openxmlformats.org/officeDocument/2006/relationships/image" Target="../media/image6.jpg"/><Relationship Id="rId5" Type="http://schemas.openxmlformats.org/officeDocument/2006/relationships/notesSlide" Target="../notesSlides/notesSlide4.xml"/><Relationship Id="rId4" Type="http://schemas.openxmlformats.org/officeDocument/2006/relationships/slideLayout" Target="../slideLayouts/slideLayout1.xml"/><Relationship Id="rId9"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xml"/><Relationship Id="rId1" Type="http://schemas.openxmlformats.org/officeDocument/2006/relationships/tags" Target="../tags/tag8.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6.jp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xml"/><Relationship Id="rId1" Type="http://schemas.openxmlformats.org/officeDocument/2006/relationships/tags" Target="../tags/tag9.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6.jpg"/></Relationships>
</file>

<file path=ppt/slides/_rels/slide9.xml.rels><?xml version="1.0" encoding="UTF-8" standalone="yes"?>
<Relationships xmlns="http://schemas.openxmlformats.org/package/2006/relationships"><Relationship Id="rId8" Type="http://schemas.openxmlformats.org/officeDocument/2006/relationships/image" Target="../media/image16.jpg"/><Relationship Id="rId3" Type="http://schemas.openxmlformats.org/officeDocument/2006/relationships/notesSlide" Target="../notesSlides/notesSlide7.xml"/><Relationship Id="rId7" Type="http://schemas.openxmlformats.org/officeDocument/2006/relationships/image" Target="../media/image15.jpg"/><Relationship Id="rId2" Type="http://schemas.openxmlformats.org/officeDocument/2006/relationships/slideLayout" Target="../slideLayouts/slideLayout1.xml"/><Relationship Id="rId1" Type="http://schemas.openxmlformats.org/officeDocument/2006/relationships/tags" Target="../tags/tag10.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6.jpg"/><Relationship Id="rId9" Type="http://schemas.openxmlformats.org/officeDocument/2006/relationships/image" Target="../media/image17.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hostbusters">
            <a:hlinkClick r:id="" action="ppaction://media"/>
            <a:extLst>
              <a:ext uri="{FF2B5EF4-FFF2-40B4-BE49-F238E27FC236}">
                <a16:creationId xmlns:a16="http://schemas.microsoft.com/office/drawing/2014/main" id="{71DE354E-6DBF-4239-BC45-9DA9838CFE97}"/>
              </a:ext>
            </a:extLst>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11451770" y="6099240"/>
            <a:ext cx="609600" cy="609600"/>
          </a:xfrm>
          <a:prstGeom prst="rect">
            <a:avLst/>
          </a:prstGeom>
        </p:spPr>
      </p:pic>
      <p:pic>
        <p:nvPicPr>
          <p:cNvPr id="5" name="Image 4">
            <a:extLst>
              <a:ext uri="{FF2B5EF4-FFF2-40B4-BE49-F238E27FC236}">
                <a16:creationId xmlns:a16="http://schemas.microsoft.com/office/drawing/2014/main" id="{0951999B-791B-E185-A59D-F26BEF7B6FC8}"/>
              </a:ext>
            </a:extLst>
          </p:cNvPr>
          <p:cNvPicPr>
            <a:picLocks noChangeAspect="1"/>
          </p:cNvPicPr>
          <p:nvPr/>
        </p:nvPicPr>
        <p:blipFill>
          <a:blip r:embed="rId6">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ZoneTexte 1">
            <a:extLst>
              <a:ext uri="{FF2B5EF4-FFF2-40B4-BE49-F238E27FC236}">
                <a16:creationId xmlns:a16="http://schemas.microsoft.com/office/drawing/2014/main" id="{57C900D3-FE81-662F-0F33-9C4A73A300D4}"/>
              </a:ext>
            </a:extLst>
          </p:cNvPr>
          <p:cNvSpPr txBox="1"/>
          <p:nvPr/>
        </p:nvSpPr>
        <p:spPr>
          <a:xfrm>
            <a:off x="1121228" y="3800635"/>
            <a:ext cx="6574971" cy="2603405"/>
          </a:xfrm>
          <a:prstGeom prst="rect">
            <a:avLst/>
          </a:prstGeom>
          <a:noFill/>
        </p:spPr>
        <p:txBody>
          <a:bodyPr wrap="square" rtlCol="0">
            <a:spAutoFit/>
          </a:bodyPr>
          <a:lstStyle/>
          <a:p>
            <a:pPr algn="ctr">
              <a:lnSpc>
                <a:spcPct val="130000"/>
              </a:lnSpc>
            </a:pPr>
            <a:r>
              <a:rPr lang="en-US" sz="2800" dirty="0">
                <a:solidFill>
                  <a:schemeClr val="bg1"/>
                </a:solidFill>
                <a:latin typeface="Orbitron" panose="02000000000000000000" pitchFamily="2" charset="0"/>
              </a:rPr>
              <a:t>ABC Learning Design pour scénariser Moodle</a:t>
            </a:r>
          </a:p>
          <a:p>
            <a:pPr algn="ctr">
              <a:lnSpc>
                <a:spcPct val="130000"/>
              </a:lnSpc>
              <a:spcBef>
                <a:spcPts val="1800"/>
              </a:spcBef>
            </a:pPr>
            <a:r>
              <a:rPr lang="fr-FR" sz="2000" dirty="0">
                <a:solidFill>
                  <a:schemeClr val="bg1"/>
                </a:solidFill>
                <a:latin typeface="Orbitron" panose="02000000000000000000" pitchFamily="2" charset="0"/>
              </a:rPr>
              <a:t>Présentation d'une adaptation de la suite </a:t>
            </a:r>
          </a:p>
          <a:p>
            <a:pPr algn="ctr">
              <a:lnSpc>
                <a:spcPct val="130000"/>
              </a:lnSpc>
            </a:pPr>
            <a:r>
              <a:rPr lang="fr-FR" sz="2000" dirty="0">
                <a:solidFill>
                  <a:schemeClr val="bg1"/>
                </a:solidFill>
                <a:latin typeface="Orbitron" panose="02000000000000000000" pitchFamily="2" charset="0"/>
              </a:rPr>
              <a:t>de scénarisation ABC Learning Design</a:t>
            </a:r>
          </a:p>
          <a:p>
            <a:pPr algn="ctr">
              <a:lnSpc>
                <a:spcPct val="130000"/>
              </a:lnSpc>
            </a:pPr>
            <a:r>
              <a:rPr lang="fr-FR" sz="2000" dirty="0">
                <a:solidFill>
                  <a:schemeClr val="bg1"/>
                </a:solidFill>
                <a:latin typeface="Orbitron" panose="02000000000000000000" pitchFamily="2" charset="0"/>
              </a:rPr>
              <a:t>au contexte Moodle.</a:t>
            </a:r>
            <a:endParaRPr lang="fr-FR" sz="2400" dirty="0">
              <a:solidFill>
                <a:schemeClr val="bg1"/>
              </a:solidFill>
              <a:latin typeface="Orbitron" panose="02000000000000000000" pitchFamily="2" charset="0"/>
            </a:endParaRPr>
          </a:p>
        </p:txBody>
      </p:sp>
    </p:spTree>
    <p:custDataLst>
      <p:tags r:id="rId1"/>
    </p:custDataLst>
    <p:extLst>
      <p:ext uri="{BB962C8B-B14F-4D97-AF65-F5344CB8AC3E}">
        <p14:creationId xmlns:p14="http://schemas.microsoft.com/office/powerpoint/2010/main" val="2261214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repeatCount="indefinite" fill="hold" display="0">
                  <p:stCondLst>
                    <p:cond delay="indefinite"/>
                  </p:stCondLst>
                  <p:endCondLst>
                    <p:cond evt="onStopAudio" delay="0">
                      <p:tgtEl>
                        <p:sldTgt/>
                      </p:tgtEl>
                    </p:cond>
                  </p:endCondLst>
                </p:cTn>
                <p:tgtEl>
                  <p:spTgt spid="4"/>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pic>
        <p:nvPicPr>
          <p:cNvPr id="2" name="zeus_son">
            <a:hlinkClick r:id="" action="ppaction://media"/>
            <a:extLst>
              <a:ext uri="{FF2B5EF4-FFF2-40B4-BE49-F238E27FC236}">
                <a16:creationId xmlns:a16="http://schemas.microsoft.com/office/drawing/2014/main" id="{D226E351-A621-4B00-AD51-AA1BC4499DD6}"/>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5791200" y="3124200"/>
            <a:ext cx="609600" cy="609600"/>
          </a:xfrm>
          <a:prstGeom prst="rect">
            <a:avLst/>
          </a:prstGeom>
        </p:spPr>
      </p:pic>
      <p:sp>
        <p:nvSpPr>
          <p:cNvPr id="4" name="ZoneTexte 3">
            <a:extLst>
              <a:ext uri="{FF2B5EF4-FFF2-40B4-BE49-F238E27FC236}">
                <a16:creationId xmlns:a16="http://schemas.microsoft.com/office/drawing/2014/main" id="{D3E57217-E7C2-961D-7089-C5CFC5B81847}"/>
              </a:ext>
            </a:extLst>
          </p:cNvPr>
          <p:cNvSpPr txBox="1"/>
          <p:nvPr/>
        </p:nvSpPr>
        <p:spPr>
          <a:xfrm>
            <a:off x="1311206" y="435109"/>
            <a:ext cx="10629879" cy="584775"/>
          </a:xfrm>
          <a:prstGeom prst="rect">
            <a:avLst/>
          </a:prstGeom>
          <a:noFill/>
        </p:spPr>
        <p:txBody>
          <a:bodyPr wrap="square" rtlCol="0">
            <a:spAutoFit/>
          </a:bodyPr>
          <a:lstStyle/>
          <a:p>
            <a:r>
              <a:rPr lang="en-US" sz="3200" dirty="0">
                <a:solidFill>
                  <a:schemeClr val="bg1"/>
                </a:solidFill>
                <a:latin typeface="Orbitron" panose="02000000000000000000" pitchFamily="2" charset="0"/>
              </a:rPr>
              <a:t>ABC Learning Design pour scénariser Moodle</a:t>
            </a:r>
          </a:p>
        </p:txBody>
      </p:sp>
      <p:pic>
        <p:nvPicPr>
          <p:cNvPr id="29" name="Graphique 28">
            <a:extLst>
              <a:ext uri="{FF2B5EF4-FFF2-40B4-BE49-F238E27FC236}">
                <a16:creationId xmlns:a16="http://schemas.microsoft.com/office/drawing/2014/main" id="{CC164665-31D5-DF68-8070-6CA8A33FA61F}"/>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p:blipFill>
        <p:spPr>
          <a:xfrm>
            <a:off x="250914" y="234262"/>
            <a:ext cx="1025456" cy="1023678"/>
          </a:xfrm>
          <a:prstGeom prst="rect">
            <a:avLst/>
          </a:prstGeom>
        </p:spPr>
      </p:pic>
      <p:grpSp>
        <p:nvGrpSpPr>
          <p:cNvPr id="107" name="Groupe 106">
            <a:extLst>
              <a:ext uri="{FF2B5EF4-FFF2-40B4-BE49-F238E27FC236}">
                <a16:creationId xmlns:a16="http://schemas.microsoft.com/office/drawing/2014/main" id="{FE9B0EC9-4A00-44B9-8484-EED476A62D31}"/>
              </a:ext>
            </a:extLst>
          </p:cNvPr>
          <p:cNvGrpSpPr/>
          <p:nvPr/>
        </p:nvGrpSpPr>
        <p:grpSpPr>
          <a:xfrm>
            <a:off x="110135" y="1475498"/>
            <a:ext cx="3779520" cy="2365200"/>
            <a:chOff x="110135" y="1704098"/>
            <a:chExt cx="3779520" cy="2365200"/>
          </a:xfrm>
        </p:grpSpPr>
        <p:sp>
          <p:nvSpPr>
            <p:cNvPr id="37" name="Rectangle 36">
              <a:extLst>
                <a:ext uri="{FF2B5EF4-FFF2-40B4-BE49-F238E27FC236}">
                  <a16:creationId xmlns:a16="http://schemas.microsoft.com/office/drawing/2014/main" id="{689C964B-51F6-4B8E-BC9B-639AF1A567C9}"/>
                </a:ext>
              </a:extLst>
            </p:cNvPr>
            <p:cNvSpPr/>
            <p:nvPr/>
          </p:nvSpPr>
          <p:spPr>
            <a:xfrm>
              <a:off x="110135" y="1704098"/>
              <a:ext cx="3779520" cy="2365200"/>
            </a:xfrm>
            <a:prstGeom prst="rect">
              <a:avLst/>
            </a:prstGeom>
            <a:solidFill>
              <a:srgbClr val="16B1A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sp>
          <p:nvSpPr>
            <p:cNvPr id="39" name="Zone de texte 3">
              <a:extLst>
                <a:ext uri="{FF2B5EF4-FFF2-40B4-BE49-F238E27FC236}">
                  <a16:creationId xmlns:a16="http://schemas.microsoft.com/office/drawing/2014/main" id="{E06CF9C3-F1FB-4B15-90D4-A78E7E76F997}"/>
                </a:ext>
              </a:extLst>
            </p:cNvPr>
            <p:cNvSpPr txBox="1"/>
            <p:nvPr/>
          </p:nvSpPr>
          <p:spPr>
            <a:xfrm>
              <a:off x="1448597" y="2334366"/>
              <a:ext cx="2160583" cy="1284321"/>
            </a:xfrm>
            <a:prstGeom prst="rect">
              <a:avLst/>
            </a:prstGeom>
            <a:noFill/>
            <a:ln w="6350">
              <a:noFill/>
            </a:ln>
          </p:spPr>
          <p:txBody>
            <a:bodyPr rot="0" spcFirstLastPara="0" vert="horz" wrap="square" lIns="0" tIns="0" rIns="0" bIns="0" numCol="1" spcCol="0" rtlCol="0" fromWordArt="0" anchor="t" anchorCtr="0" forceAA="0" compatLnSpc="1">
              <a:prstTxWarp prst="textNoShape">
                <a:avLst/>
              </a:prstTxWarp>
              <a:noAutofit/>
            </a:bodyPr>
            <a:lstStyle/>
            <a:p>
              <a:pPr>
                <a:lnSpc>
                  <a:spcPct val="107000"/>
                </a:lnSpc>
                <a:spcAft>
                  <a:spcPts val="800"/>
                </a:spcAft>
              </a:pPr>
              <a:r>
                <a:rPr lang="fr-FR" sz="1300" dirty="0">
                  <a:solidFill>
                    <a:srgbClr val="FFFFFF"/>
                  </a:solidFill>
                  <a:effectLst/>
                  <a:latin typeface="Arial" panose="020B0604020202020204" pitchFamily="34" charset="0"/>
                  <a:ea typeface="Calibri" panose="020F0502020204030204" pitchFamily="34" charset="0"/>
                  <a:cs typeface="Times New Roman" panose="02020603050405020304" pitchFamily="18" charset="0"/>
                </a:rPr>
                <a:t>L’apprenant écoute un cours magistral, une conférence, un podcast ; lit un livre, une page web ; regarde des démonstrations, des vidéos.</a:t>
              </a:r>
              <a:endParaRPr lang="fr-FR" sz="13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8" name="Zone de texte 2">
              <a:extLst>
                <a:ext uri="{FF2B5EF4-FFF2-40B4-BE49-F238E27FC236}">
                  <a16:creationId xmlns:a16="http://schemas.microsoft.com/office/drawing/2014/main" id="{C832F4D2-A2E0-4ECA-B540-FE3873D27C29}"/>
                </a:ext>
              </a:extLst>
            </p:cNvPr>
            <p:cNvSpPr txBox="1"/>
            <p:nvPr/>
          </p:nvSpPr>
          <p:spPr>
            <a:xfrm>
              <a:off x="1447846" y="1931259"/>
              <a:ext cx="1725076" cy="344571"/>
            </a:xfrm>
            <a:prstGeom prst="rect">
              <a:avLst/>
            </a:prstGeom>
            <a:noFill/>
            <a:ln w="6350">
              <a:noFill/>
            </a:ln>
          </p:spPr>
          <p:txBody>
            <a:bodyPr rot="0" spcFirstLastPara="0" vert="horz" wrap="square" lIns="0" tIns="0" rIns="0" bIns="0" numCol="1" spcCol="0" rtlCol="0" fromWordArt="0" anchor="t" anchorCtr="0" forceAA="0" compatLnSpc="1">
              <a:prstTxWarp prst="textNoShape">
                <a:avLst/>
              </a:prstTxWarp>
              <a:noAutofit/>
            </a:bodyPr>
            <a:lstStyle/>
            <a:p>
              <a:pPr>
                <a:lnSpc>
                  <a:spcPct val="107000"/>
                </a:lnSpc>
                <a:spcAft>
                  <a:spcPts val="800"/>
                </a:spcAft>
              </a:pPr>
              <a:r>
                <a:rPr lang="fr-FR" sz="2200" dirty="0">
                  <a:solidFill>
                    <a:srgbClr val="FFFFFF"/>
                  </a:solidFill>
                  <a:effectLst/>
                  <a:latin typeface="Arial Black" panose="020B0A04020102020204" pitchFamily="34" charset="0"/>
                  <a:ea typeface="Calibri" panose="020F0502020204030204" pitchFamily="34" charset="0"/>
                  <a:cs typeface="Times New Roman" panose="02020603050405020304" pitchFamily="18" charset="0"/>
                </a:rPr>
                <a:t>Acquisition</a:t>
              </a:r>
              <a:endParaRPr lang="fr-FR" sz="2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FR" sz="2200" dirty="0">
                  <a:effectLst/>
                  <a:latin typeface="Calibri" panose="020F0502020204030204" pitchFamily="34" charset="0"/>
                  <a:ea typeface="Calibri" panose="020F0502020204030204" pitchFamily="34" charset="0"/>
                  <a:cs typeface="Times New Roman" panose="02020603050405020304" pitchFamily="18" charset="0"/>
                </a:rPr>
                <a:t> </a:t>
              </a:r>
            </a:p>
          </p:txBody>
        </p:sp>
        <p:cxnSp>
          <p:nvCxnSpPr>
            <p:cNvPr id="40" name="Connecteur droit 39">
              <a:extLst>
                <a:ext uri="{FF2B5EF4-FFF2-40B4-BE49-F238E27FC236}">
                  <a16:creationId xmlns:a16="http://schemas.microsoft.com/office/drawing/2014/main" id="{B8D4896C-8AA3-4FF5-8F2F-576B55CE75CF}"/>
                </a:ext>
              </a:extLst>
            </p:cNvPr>
            <p:cNvCxnSpPr>
              <a:cxnSpLocks/>
            </p:cNvCxnSpPr>
            <p:nvPr/>
          </p:nvCxnSpPr>
          <p:spPr>
            <a:xfrm>
              <a:off x="1357499" y="2330077"/>
              <a:ext cx="0" cy="1017424"/>
            </a:xfrm>
            <a:prstGeom prst="line">
              <a:avLst/>
            </a:prstGeom>
            <a:ln w="12700">
              <a:solidFill>
                <a:schemeClr val="bg1"/>
              </a:solidFill>
              <a:prstDash val="sysDash"/>
            </a:ln>
          </p:spPr>
          <p:style>
            <a:lnRef idx="1">
              <a:schemeClr val="accent1"/>
            </a:lnRef>
            <a:fillRef idx="0">
              <a:schemeClr val="accent1"/>
            </a:fillRef>
            <a:effectRef idx="0">
              <a:schemeClr val="accent1"/>
            </a:effectRef>
            <a:fontRef idx="minor">
              <a:schemeClr val="tx1"/>
            </a:fontRef>
          </p:style>
        </p:cxnSp>
        <p:pic>
          <p:nvPicPr>
            <p:cNvPr id="41" name="Image 40">
              <a:extLst>
                <a:ext uri="{FF2B5EF4-FFF2-40B4-BE49-F238E27FC236}">
                  <a16:creationId xmlns:a16="http://schemas.microsoft.com/office/drawing/2014/main" id="{3416C739-A3A3-44B6-B55C-5B9C758C6E2C}"/>
                </a:ext>
              </a:extLst>
            </p:cNvPr>
            <p:cNvPicPr>
              <a:picLocks noChangeAspect="1"/>
            </p:cNvPicPr>
            <p:nvPr/>
          </p:nvPicPr>
          <p:blipFill rotWithShape="1">
            <a:blip r:embed="rId10">
              <a:extLst>
                <a:ext uri="{28A0092B-C50C-407E-A947-70E740481C1C}">
                  <a14:useLocalDpi xmlns:a14="http://schemas.microsoft.com/office/drawing/2010/main" val="0"/>
                </a:ext>
              </a:extLst>
            </a:blip>
            <a:srcRect l="24626"/>
            <a:stretch/>
          </p:blipFill>
          <p:spPr bwMode="auto">
            <a:xfrm>
              <a:off x="110135" y="2134507"/>
              <a:ext cx="1133580" cy="1484181"/>
            </a:xfrm>
            <a:prstGeom prst="rect">
              <a:avLst/>
            </a:prstGeom>
            <a:ln>
              <a:noFill/>
            </a:ln>
            <a:extLst>
              <a:ext uri="{53640926-AAD7-44D8-BBD7-CCE9431645EC}">
                <a14:shadowObscured xmlns:a14="http://schemas.microsoft.com/office/drawing/2010/main"/>
              </a:ext>
            </a:extLst>
          </p:spPr>
        </p:pic>
      </p:grpSp>
      <p:grpSp>
        <p:nvGrpSpPr>
          <p:cNvPr id="108" name="Groupe 107">
            <a:extLst>
              <a:ext uri="{FF2B5EF4-FFF2-40B4-BE49-F238E27FC236}">
                <a16:creationId xmlns:a16="http://schemas.microsoft.com/office/drawing/2014/main" id="{663751AB-B04B-4C39-9A34-E9D495C4D63D}"/>
              </a:ext>
            </a:extLst>
          </p:cNvPr>
          <p:cNvGrpSpPr/>
          <p:nvPr/>
        </p:nvGrpSpPr>
        <p:grpSpPr>
          <a:xfrm>
            <a:off x="8273733" y="1462798"/>
            <a:ext cx="3779520" cy="2365200"/>
            <a:chOff x="4191934" y="1704098"/>
            <a:chExt cx="3779520" cy="2365200"/>
          </a:xfrm>
        </p:grpSpPr>
        <p:sp>
          <p:nvSpPr>
            <p:cNvPr id="43" name="Rectangle 42">
              <a:extLst>
                <a:ext uri="{FF2B5EF4-FFF2-40B4-BE49-F238E27FC236}">
                  <a16:creationId xmlns:a16="http://schemas.microsoft.com/office/drawing/2014/main" id="{997D71BC-2C0F-4CA4-AC42-E210C57277D3}"/>
                </a:ext>
              </a:extLst>
            </p:cNvPr>
            <p:cNvSpPr/>
            <p:nvPr/>
          </p:nvSpPr>
          <p:spPr>
            <a:xfrm>
              <a:off x="4191934" y="1704098"/>
              <a:ext cx="3779520" cy="2365200"/>
            </a:xfrm>
            <a:prstGeom prst="rect">
              <a:avLst/>
            </a:prstGeom>
            <a:solidFill>
              <a:srgbClr val="F392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sp>
          <p:nvSpPr>
            <p:cNvPr id="77" name="Zone de texte 3">
              <a:extLst>
                <a:ext uri="{FF2B5EF4-FFF2-40B4-BE49-F238E27FC236}">
                  <a16:creationId xmlns:a16="http://schemas.microsoft.com/office/drawing/2014/main" id="{9233FBF6-03BE-482E-9ACC-D9152EA025F8}"/>
                </a:ext>
              </a:extLst>
            </p:cNvPr>
            <p:cNvSpPr txBox="1"/>
            <p:nvPr/>
          </p:nvSpPr>
          <p:spPr>
            <a:xfrm>
              <a:off x="5689550" y="2317886"/>
              <a:ext cx="2248462" cy="1713511"/>
            </a:xfrm>
            <a:prstGeom prst="rect">
              <a:avLst/>
            </a:prstGeom>
            <a:noFill/>
            <a:ln w="6350">
              <a:noFill/>
            </a:ln>
          </p:spPr>
          <p:txBody>
            <a:bodyPr rot="0" spcFirstLastPara="0" vert="horz" wrap="square" lIns="0" tIns="0" rIns="0" bIns="0" numCol="1" spcCol="0" rtlCol="0" fromWordArt="0" anchor="t" anchorCtr="0" forceAA="0" compatLnSpc="1">
              <a:prstTxWarp prst="textNoShape">
                <a:avLst/>
              </a:prstTxWarp>
              <a:noAutofit/>
            </a:bodyPr>
            <a:lstStyle/>
            <a:p>
              <a:pPr>
                <a:lnSpc>
                  <a:spcPct val="107000"/>
                </a:lnSpc>
                <a:spcAft>
                  <a:spcPts val="800"/>
                </a:spcAft>
              </a:pPr>
              <a:r>
                <a:rPr lang="fr-FR" sz="1250" dirty="0">
                  <a:solidFill>
                    <a:srgbClr val="FFFFFF"/>
                  </a:solidFill>
                  <a:effectLst/>
                  <a:latin typeface="Arial" panose="020B0604020202020204" pitchFamily="34" charset="0"/>
                  <a:ea typeface="Calibri" panose="020F0502020204030204" pitchFamily="34" charset="0"/>
                  <a:cs typeface="Times New Roman" panose="02020603050405020304" pitchFamily="18" charset="0"/>
                </a:rPr>
                <a:t>L'apprentissage par collaboration comprend surtout des activités de discussion, de pratique et de production en équipe. Il s'agit de participer activement, dans un collectif, au processus de construction de la connaissance.</a:t>
              </a:r>
            </a:p>
          </p:txBody>
        </p:sp>
        <p:cxnSp>
          <p:nvCxnSpPr>
            <p:cNvPr id="78" name="Connecteur droit 77">
              <a:extLst>
                <a:ext uri="{FF2B5EF4-FFF2-40B4-BE49-F238E27FC236}">
                  <a16:creationId xmlns:a16="http://schemas.microsoft.com/office/drawing/2014/main" id="{4610FEFE-4F97-4695-BEFE-1DD54E032AD1}"/>
                </a:ext>
              </a:extLst>
            </p:cNvPr>
            <p:cNvCxnSpPr>
              <a:cxnSpLocks/>
            </p:cNvCxnSpPr>
            <p:nvPr/>
          </p:nvCxnSpPr>
          <p:spPr>
            <a:xfrm>
              <a:off x="5598452" y="2313597"/>
              <a:ext cx="0" cy="1559903"/>
            </a:xfrm>
            <a:prstGeom prst="line">
              <a:avLst/>
            </a:prstGeom>
            <a:ln w="12700">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44" name="Zone de texte 37">
              <a:extLst>
                <a:ext uri="{FF2B5EF4-FFF2-40B4-BE49-F238E27FC236}">
                  <a16:creationId xmlns:a16="http://schemas.microsoft.com/office/drawing/2014/main" id="{7E397C42-D69C-475B-8B2C-7C8661ACF074}"/>
                </a:ext>
              </a:extLst>
            </p:cNvPr>
            <p:cNvSpPr txBox="1"/>
            <p:nvPr/>
          </p:nvSpPr>
          <p:spPr>
            <a:xfrm>
              <a:off x="5705349" y="1895101"/>
              <a:ext cx="2138828" cy="344571"/>
            </a:xfrm>
            <a:prstGeom prst="rect">
              <a:avLst/>
            </a:prstGeom>
            <a:noFill/>
            <a:ln w="6350">
              <a:noFill/>
            </a:ln>
          </p:spPr>
          <p:txBody>
            <a:bodyPr rot="0" spcFirstLastPara="0" vert="horz" wrap="square" lIns="0" tIns="0" rIns="0" bIns="0" numCol="1" spcCol="0" rtlCol="0" fromWordArt="0" anchor="t" anchorCtr="0" forceAA="0" compatLnSpc="1">
              <a:prstTxWarp prst="textNoShape">
                <a:avLst/>
              </a:prstTxWarp>
              <a:noAutofit/>
            </a:bodyPr>
            <a:lstStyle/>
            <a:p>
              <a:pPr>
                <a:lnSpc>
                  <a:spcPct val="107000"/>
                </a:lnSpc>
                <a:spcAft>
                  <a:spcPts val="800"/>
                </a:spcAft>
              </a:pPr>
              <a:r>
                <a:rPr lang="fr-FR" sz="2200" dirty="0">
                  <a:solidFill>
                    <a:srgbClr val="FFFFFF"/>
                  </a:solidFill>
                  <a:effectLst/>
                  <a:latin typeface="Arial Black" panose="020B0A04020102020204" pitchFamily="34" charset="0"/>
                  <a:ea typeface="Calibri" panose="020F0502020204030204" pitchFamily="34" charset="0"/>
                  <a:cs typeface="Times New Roman" panose="02020603050405020304" pitchFamily="18" charset="0"/>
                </a:rPr>
                <a:t>Collaboration</a:t>
              </a:r>
              <a:endParaRPr lang="fr-FR" sz="2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FR" sz="2200" dirty="0">
                  <a:effectLst/>
                  <a:latin typeface="Calibri" panose="020F0502020204030204" pitchFamily="34" charset="0"/>
                  <a:ea typeface="Calibri" panose="020F0502020204030204" pitchFamily="34" charset="0"/>
                  <a:cs typeface="Times New Roman" panose="02020603050405020304" pitchFamily="18" charset="0"/>
                </a:rPr>
                <a:t> </a:t>
              </a:r>
            </a:p>
          </p:txBody>
        </p:sp>
        <p:pic>
          <p:nvPicPr>
            <p:cNvPr id="47" name="Image 46">
              <a:extLst>
                <a:ext uri="{FF2B5EF4-FFF2-40B4-BE49-F238E27FC236}">
                  <a16:creationId xmlns:a16="http://schemas.microsoft.com/office/drawing/2014/main" id="{29E56D27-D0E5-4DC7-8660-BC290141F641}"/>
                </a:ext>
              </a:extLst>
            </p:cNvPr>
            <p:cNvPicPr>
              <a:picLocks noChangeAspect="1"/>
            </p:cNvPicPr>
            <p:nvPr/>
          </p:nvPicPr>
          <p:blipFill rotWithShape="1">
            <a:blip r:embed="rId11">
              <a:extLst>
                <a:ext uri="{28A0092B-C50C-407E-A947-70E740481C1C}">
                  <a14:useLocalDpi xmlns:a14="http://schemas.microsoft.com/office/drawing/2010/main" val="0"/>
                </a:ext>
              </a:extLst>
            </a:blip>
            <a:srcRect l="19010"/>
            <a:stretch/>
          </p:blipFill>
          <p:spPr bwMode="auto">
            <a:xfrm>
              <a:off x="4191934" y="2183931"/>
              <a:ext cx="1232937" cy="1522771"/>
            </a:xfrm>
            <a:prstGeom prst="rect">
              <a:avLst/>
            </a:prstGeom>
            <a:ln>
              <a:noFill/>
            </a:ln>
            <a:extLst>
              <a:ext uri="{53640926-AAD7-44D8-BBD7-CCE9431645EC}">
                <a14:shadowObscured xmlns:a14="http://schemas.microsoft.com/office/drawing/2010/main"/>
              </a:ext>
            </a:extLst>
          </p:spPr>
        </p:pic>
      </p:grpSp>
      <p:grpSp>
        <p:nvGrpSpPr>
          <p:cNvPr id="109" name="Groupe 108">
            <a:extLst>
              <a:ext uri="{FF2B5EF4-FFF2-40B4-BE49-F238E27FC236}">
                <a16:creationId xmlns:a16="http://schemas.microsoft.com/office/drawing/2014/main" id="{1362D703-B62F-43BE-891B-7C8DE28F5C16}"/>
              </a:ext>
            </a:extLst>
          </p:cNvPr>
          <p:cNvGrpSpPr/>
          <p:nvPr/>
        </p:nvGrpSpPr>
        <p:grpSpPr>
          <a:xfrm>
            <a:off x="4191934" y="1462798"/>
            <a:ext cx="3779520" cy="2365200"/>
            <a:chOff x="8273733" y="1691398"/>
            <a:chExt cx="3779520" cy="2365200"/>
          </a:xfrm>
        </p:grpSpPr>
        <p:sp>
          <p:nvSpPr>
            <p:cNvPr id="49" name="Rectangle 48">
              <a:extLst>
                <a:ext uri="{FF2B5EF4-FFF2-40B4-BE49-F238E27FC236}">
                  <a16:creationId xmlns:a16="http://schemas.microsoft.com/office/drawing/2014/main" id="{5A7F8133-089F-46FC-B7BE-5613FF02815F}"/>
                </a:ext>
              </a:extLst>
            </p:cNvPr>
            <p:cNvSpPr/>
            <p:nvPr/>
          </p:nvSpPr>
          <p:spPr>
            <a:xfrm>
              <a:off x="8273733" y="1691398"/>
              <a:ext cx="3779520" cy="2365200"/>
            </a:xfrm>
            <a:prstGeom prst="rect">
              <a:avLst/>
            </a:prstGeom>
            <a:solidFill>
              <a:srgbClr val="1D71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sp>
          <p:nvSpPr>
            <p:cNvPr id="88" name="Zone de texte 3">
              <a:extLst>
                <a:ext uri="{FF2B5EF4-FFF2-40B4-BE49-F238E27FC236}">
                  <a16:creationId xmlns:a16="http://schemas.microsoft.com/office/drawing/2014/main" id="{CD99CBD3-7240-4BA2-B281-8339DD2DE5D4}"/>
                </a:ext>
              </a:extLst>
            </p:cNvPr>
            <p:cNvSpPr txBox="1"/>
            <p:nvPr/>
          </p:nvSpPr>
          <p:spPr>
            <a:xfrm>
              <a:off x="9612487" y="2321666"/>
              <a:ext cx="2328598" cy="1551833"/>
            </a:xfrm>
            <a:prstGeom prst="rect">
              <a:avLst/>
            </a:prstGeom>
            <a:noFill/>
            <a:ln w="6350">
              <a:noFill/>
            </a:ln>
          </p:spPr>
          <p:txBody>
            <a:bodyPr rot="0" spcFirstLastPara="0" vert="horz" wrap="square" lIns="0" tIns="0" rIns="0" bIns="0" numCol="1" spcCol="0" rtlCol="0" fromWordArt="0" anchor="t" anchorCtr="0" forceAA="0" compatLnSpc="1">
              <a:prstTxWarp prst="textNoShape">
                <a:avLst/>
              </a:prstTxWarp>
              <a:noAutofit/>
            </a:bodyPr>
            <a:lstStyle/>
            <a:p>
              <a:pPr>
                <a:lnSpc>
                  <a:spcPct val="107000"/>
                </a:lnSpc>
                <a:spcAft>
                  <a:spcPts val="800"/>
                </a:spcAft>
              </a:pPr>
              <a:r>
                <a:rPr lang="fr-FR" sz="1300" dirty="0">
                  <a:solidFill>
                    <a:srgbClr val="FFFFFF"/>
                  </a:solidFill>
                  <a:effectLst/>
                  <a:latin typeface="Arial" panose="020B0604020202020204" pitchFamily="34" charset="0"/>
                  <a:ea typeface="Calibri" panose="020F0502020204030204" pitchFamily="34" charset="0"/>
                  <a:cs typeface="Times New Roman" panose="02020603050405020304" pitchFamily="18" charset="0"/>
                </a:rPr>
                <a:t>Apprendre par la discussion exige de l'apprenant qu'il formule ses idées et questions, qu'il écoute, remette en cause, réponde aux arguments et questions de l'enseignant et/ou de ses pairs.</a:t>
              </a:r>
            </a:p>
          </p:txBody>
        </p:sp>
        <p:pic>
          <p:nvPicPr>
            <p:cNvPr id="53" name="Image 52">
              <a:extLst>
                <a:ext uri="{FF2B5EF4-FFF2-40B4-BE49-F238E27FC236}">
                  <a16:creationId xmlns:a16="http://schemas.microsoft.com/office/drawing/2014/main" id="{2EF09A25-24E6-40D0-A2C0-3F1CF8EA4197}"/>
                </a:ext>
              </a:extLst>
            </p:cNvPr>
            <p:cNvPicPr>
              <a:picLocks noChangeAspect="1"/>
            </p:cNvPicPr>
            <p:nvPr/>
          </p:nvPicPr>
          <p:blipFill rotWithShape="1">
            <a:blip r:embed="rId12">
              <a:extLst>
                <a:ext uri="{28A0092B-C50C-407E-A947-70E740481C1C}">
                  <a14:useLocalDpi xmlns:a14="http://schemas.microsoft.com/office/drawing/2010/main" val="0"/>
                </a:ext>
              </a:extLst>
            </a:blip>
            <a:srcRect l="10001"/>
            <a:stretch/>
          </p:blipFill>
          <p:spPr bwMode="auto">
            <a:xfrm>
              <a:off x="8273733" y="2245477"/>
              <a:ext cx="1133289" cy="1259723"/>
            </a:xfrm>
            <a:prstGeom prst="rect">
              <a:avLst/>
            </a:prstGeom>
            <a:ln>
              <a:noFill/>
            </a:ln>
            <a:extLst>
              <a:ext uri="{53640926-AAD7-44D8-BBD7-CCE9431645EC}">
                <a14:shadowObscured xmlns:a14="http://schemas.microsoft.com/office/drawing/2010/main"/>
              </a:ext>
            </a:extLst>
          </p:spPr>
        </p:pic>
        <p:sp>
          <p:nvSpPr>
            <p:cNvPr id="87" name="Zone de texte 2">
              <a:extLst>
                <a:ext uri="{FF2B5EF4-FFF2-40B4-BE49-F238E27FC236}">
                  <a16:creationId xmlns:a16="http://schemas.microsoft.com/office/drawing/2014/main" id="{BB3D3D35-F4EB-41AF-A864-9ED6B5B33096}"/>
                </a:ext>
              </a:extLst>
            </p:cNvPr>
            <p:cNvSpPr txBox="1"/>
            <p:nvPr/>
          </p:nvSpPr>
          <p:spPr>
            <a:xfrm>
              <a:off x="9611736" y="1918559"/>
              <a:ext cx="1725076" cy="344571"/>
            </a:xfrm>
            <a:prstGeom prst="rect">
              <a:avLst/>
            </a:prstGeom>
            <a:noFill/>
            <a:ln w="6350">
              <a:noFill/>
            </a:ln>
          </p:spPr>
          <p:txBody>
            <a:bodyPr rot="0" spcFirstLastPara="0" vert="horz" wrap="square" lIns="0" tIns="0" rIns="0" bIns="0" numCol="1" spcCol="0" rtlCol="0" fromWordArt="0" anchor="t" anchorCtr="0" forceAA="0" compatLnSpc="1">
              <a:prstTxWarp prst="textNoShape">
                <a:avLst/>
              </a:prstTxWarp>
              <a:noAutofit/>
            </a:bodyPr>
            <a:lstStyle/>
            <a:p>
              <a:pPr>
                <a:lnSpc>
                  <a:spcPct val="107000"/>
                </a:lnSpc>
                <a:spcAft>
                  <a:spcPts val="800"/>
                </a:spcAft>
              </a:pPr>
              <a:r>
                <a:rPr lang="fr-FR" sz="2200" dirty="0">
                  <a:solidFill>
                    <a:srgbClr val="FFFFFF"/>
                  </a:solidFill>
                  <a:effectLst/>
                  <a:latin typeface="Arial Black" panose="020B0A04020102020204" pitchFamily="34" charset="0"/>
                  <a:ea typeface="Calibri" panose="020F0502020204030204" pitchFamily="34" charset="0"/>
                  <a:cs typeface="Times New Roman" panose="02020603050405020304" pitchFamily="18" charset="0"/>
                </a:rPr>
                <a:t>Discussion</a:t>
              </a:r>
              <a:endParaRPr lang="fr-FR" sz="2200" dirty="0">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89" name="Connecteur droit 88">
              <a:extLst>
                <a:ext uri="{FF2B5EF4-FFF2-40B4-BE49-F238E27FC236}">
                  <a16:creationId xmlns:a16="http://schemas.microsoft.com/office/drawing/2014/main" id="{1C9B27F7-8176-49A6-A918-11132030DED7}"/>
                </a:ext>
              </a:extLst>
            </p:cNvPr>
            <p:cNvCxnSpPr>
              <a:cxnSpLocks/>
            </p:cNvCxnSpPr>
            <p:nvPr/>
          </p:nvCxnSpPr>
          <p:spPr>
            <a:xfrm>
              <a:off x="9521389" y="2368177"/>
              <a:ext cx="0" cy="1389325"/>
            </a:xfrm>
            <a:prstGeom prst="line">
              <a:avLst/>
            </a:prstGeom>
            <a:ln w="12700">
              <a:solidFill>
                <a:schemeClr val="bg1"/>
              </a:solidFill>
              <a:prstDash val="sysDash"/>
            </a:ln>
          </p:spPr>
          <p:style>
            <a:lnRef idx="1">
              <a:schemeClr val="accent1"/>
            </a:lnRef>
            <a:fillRef idx="0">
              <a:schemeClr val="accent1"/>
            </a:fillRef>
            <a:effectRef idx="0">
              <a:schemeClr val="accent1"/>
            </a:effectRef>
            <a:fontRef idx="minor">
              <a:schemeClr val="tx1"/>
            </a:fontRef>
          </p:style>
        </p:cxnSp>
      </p:grpSp>
      <p:grpSp>
        <p:nvGrpSpPr>
          <p:cNvPr id="110" name="Groupe 109">
            <a:extLst>
              <a:ext uri="{FF2B5EF4-FFF2-40B4-BE49-F238E27FC236}">
                <a16:creationId xmlns:a16="http://schemas.microsoft.com/office/drawing/2014/main" id="{D618928B-43EF-4CB4-B66A-9E4C226F480B}"/>
              </a:ext>
            </a:extLst>
          </p:cNvPr>
          <p:cNvGrpSpPr/>
          <p:nvPr/>
        </p:nvGrpSpPr>
        <p:grpSpPr>
          <a:xfrm>
            <a:off x="110135" y="3939067"/>
            <a:ext cx="3779520" cy="2365200"/>
            <a:chOff x="110135" y="4167667"/>
            <a:chExt cx="3779520" cy="2365200"/>
          </a:xfrm>
        </p:grpSpPr>
        <p:sp>
          <p:nvSpPr>
            <p:cNvPr id="55" name="Rectangle 54">
              <a:extLst>
                <a:ext uri="{FF2B5EF4-FFF2-40B4-BE49-F238E27FC236}">
                  <a16:creationId xmlns:a16="http://schemas.microsoft.com/office/drawing/2014/main" id="{030C04E1-9884-40F2-A58D-E9A9A97FBC67}"/>
                </a:ext>
              </a:extLst>
            </p:cNvPr>
            <p:cNvSpPr/>
            <p:nvPr/>
          </p:nvSpPr>
          <p:spPr>
            <a:xfrm>
              <a:off x="110135" y="4167667"/>
              <a:ext cx="3779520" cy="2365200"/>
            </a:xfrm>
            <a:prstGeom prst="rect">
              <a:avLst/>
            </a:prstGeom>
            <a:solidFill>
              <a:srgbClr val="BE162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sp>
          <p:nvSpPr>
            <p:cNvPr id="93" name="Zone de texte 3">
              <a:extLst>
                <a:ext uri="{FF2B5EF4-FFF2-40B4-BE49-F238E27FC236}">
                  <a16:creationId xmlns:a16="http://schemas.microsoft.com/office/drawing/2014/main" id="{19D5E43C-3BF3-45A1-851A-78555A763DBF}"/>
                </a:ext>
              </a:extLst>
            </p:cNvPr>
            <p:cNvSpPr txBox="1"/>
            <p:nvPr/>
          </p:nvSpPr>
          <p:spPr>
            <a:xfrm>
              <a:off x="1461297" y="4797936"/>
              <a:ext cx="2160583" cy="902150"/>
            </a:xfrm>
            <a:prstGeom prst="rect">
              <a:avLst/>
            </a:prstGeom>
            <a:noFill/>
            <a:ln w="6350">
              <a:noFill/>
            </a:ln>
          </p:spPr>
          <p:txBody>
            <a:bodyPr rot="0" spcFirstLastPara="0" vert="horz" wrap="square" lIns="0" tIns="0" rIns="0" bIns="0" numCol="1" spcCol="0" rtlCol="0" fromWordArt="0" anchor="t" anchorCtr="0" forceAA="0" compatLnSpc="1">
              <a:prstTxWarp prst="textNoShape">
                <a:avLst/>
              </a:prstTxWarp>
              <a:noAutofit/>
            </a:bodyPr>
            <a:lstStyle/>
            <a:p>
              <a:pPr>
                <a:lnSpc>
                  <a:spcPct val="107000"/>
                </a:lnSpc>
                <a:spcAft>
                  <a:spcPts val="800"/>
                </a:spcAft>
              </a:pPr>
              <a:r>
                <a:rPr lang="fr-FR" sz="1300" dirty="0">
                  <a:solidFill>
                    <a:srgbClr val="FFFFFF"/>
                  </a:solidFill>
                  <a:effectLst/>
                  <a:latin typeface="Arial" panose="020B0604020202020204" pitchFamily="34" charset="0"/>
                  <a:ea typeface="Calibri" panose="020F0502020204030204" pitchFamily="34" charset="0"/>
                  <a:cs typeface="Times New Roman" panose="02020603050405020304" pitchFamily="18" charset="0"/>
                </a:rPr>
                <a:t>Apprendre par enquête aide l’apprenant à explorer, comparer et critiquer les textes, documents et autres ressources qui renvoient aux concepts et idées enseignées.</a:t>
              </a:r>
              <a:endParaRPr lang="fr-FR" sz="13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9" name="Image 58">
              <a:extLst>
                <a:ext uri="{FF2B5EF4-FFF2-40B4-BE49-F238E27FC236}">
                  <a16:creationId xmlns:a16="http://schemas.microsoft.com/office/drawing/2014/main" id="{1CD8BA50-4BA2-47D8-9598-6869C0901FD5}"/>
                </a:ext>
              </a:extLst>
            </p:cNvPr>
            <p:cNvPicPr>
              <a:picLocks noChangeAspect="1"/>
            </p:cNvPicPr>
            <p:nvPr/>
          </p:nvPicPr>
          <p:blipFill rotWithShape="1">
            <a:blip r:embed="rId13">
              <a:extLst>
                <a:ext uri="{28A0092B-C50C-407E-A947-70E740481C1C}">
                  <a14:useLocalDpi xmlns:a14="http://schemas.microsoft.com/office/drawing/2010/main" val="0"/>
                </a:ext>
              </a:extLst>
            </a:blip>
            <a:srcRect l="26093" b="17415"/>
            <a:stretch/>
          </p:blipFill>
          <p:spPr bwMode="auto">
            <a:xfrm>
              <a:off x="110135" y="4826747"/>
              <a:ext cx="1147920" cy="1282241"/>
            </a:xfrm>
            <a:prstGeom prst="rect">
              <a:avLst/>
            </a:prstGeom>
            <a:ln>
              <a:noFill/>
            </a:ln>
            <a:extLst>
              <a:ext uri="{53640926-AAD7-44D8-BBD7-CCE9431645EC}">
                <a14:shadowObscured xmlns:a14="http://schemas.microsoft.com/office/drawing/2010/main"/>
              </a:ext>
            </a:extLst>
          </p:spPr>
        </p:pic>
        <p:sp>
          <p:nvSpPr>
            <p:cNvPr id="92" name="Zone de texte 2">
              <a:extLst>
                <a:ext uri="{FF2B5EF4-FFF2-40B4-BE49-F238E27FC236}">
                  <a16:creationId xmlns:a16="http://schemas.microsoft.com/office/drawing/2014/main" id="{1D6178E6-6A66-4D2C-8553-83DA4A8760EC}"/>
                </a:ext>
              </a:extLst>
            </p:cNvPr>
            <p:cNvSpPr txBox="1"/>
            <p:nvPr/>
          </p:nvSpPr>
          <p:spPr>
            <a:xfrm>
              <a:off x="1460546" y="4394828"/>
              <a:ext cx="1725076" cy="344571"/>
            </a:xfrm>
            <a:prstGeom prst="rect">
              <a:avLst/>
            </a:prstGeom>
            <a:noFill/>
            <a:ln w="6350">
              <a:noFill/>
            </a:ln>
          </p:spPr>
          <p:txBody>
            <a:bodyPr rot="0" spcFirstLastPara="0" vert="horz" wrap="square" lIns="0" tIns="0" rIns="0" bIns="0" numCol="1" spcCol="0" rtlCol="0" fromWordArt="0" anchor="t" anchorCtr="0" forceAA="0" compatLnSpc="1">
              <a:prstTxWarp prst="textNoShape">
                <a:avLst/>
              </a:prstTxWarp>
              <a:noAutofit/>
            </a:bodyPr>
            <a:lstStyle/>
            <a:p>
              <a:pPr>
                <a:lnSpc>
                  <a:spcPct val="107000"/>
                </a:lnSpc>
                <a:spcAft>
                  <a:spcPts val="800"/>
                </a:spcAft>
              </a:pPr>
              <a:r>
                <a:rPr lang="fr-FR" sz="2200" dirty="0">
                  <a:solidFill>
                    <a:srgbClr val="FFFFFF"/>
                  </a:solidFill>
                  <a:effectLst/>
                  <a:latin typeface="Arial Black" panose="020B0A04020102020204" pitchFamily="34" charset="0"/>
                  <a:ea typeface="Calibri" panose="020F0502020204030204" pitchFamily="34" charset="0"/>
                  <a:cs typeface="Times New Roman" panose="02020603050405020304" pitchFamily="18" charset="0"/>
                </a:rPr>
                <a:t>Enquête</a:t>
              </a:r>
              <a:endParaRPr lang="fr-FR" sz="2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FR" sz="2200" dirty="0">
                  <a:effectLst/>
                  <a:latin typeface="Calibri" panose="020F0502020204030204" pitchFamily="34" charset="0"/>
                  <a:ea typeface="Calibri" panose="020F0502020204030204" pitchFamily="34" charset="0"/>
                  <a:cs typeface="Times New Roman" panose="02020603050405020304" pitchFamily="18" charset="0"/>
                </a:rPr>
                <a:t> </a:t>
              </a:r>
            </a:p>
          </p:txBody>
        </p:sp>
        <p:cxnSp>
          <p:nvCxnSpPr>
            <p:cNvPr id="94" name="Connecteur droit 93">
              <a:extLst>
                <a:ext uri="{FF2B5EF4-FFF2-40B4-BE49-F238E27FC236}">
                  <a16:creationId xmlns:a16="http://schemas.microsoft.com/office/drawing/2014/main" id="{3507B2FD-DFD4-454A-8BE8-A7F5FB8F6DE6}"/>
                </a:ext>
              </a:extLst>
            </p:cNvPr>
            <p:cNvCxnSpPr>
              <a:cxnSpLocks/>
            </p:cNvCxnSpPr>
            <p:nvPr/>
          </p:nvCxnSpPr>
          <p:spPr>
            <a:xfrm>
              <a:off x="1370199" y="4793646"/>
              <a:ext cx="0" cy="1505554"/>
            </a:xfrm>
            <a:prstGeom prst="line">
              <a:avLst/>
            </a:prstGeom>
            <a:ln w="12700">
              <a:solidFill>
                <a:schemeClr val="bg1"/>
              </a:solidFill>
              <a:prstDash val="sysDash"/>
            </a:ln>
          </p:spPr>
          <p:style>
            <a:lnRef idx="1">
              <a:schemeClr val="accent1"/>
            </a:lnRef>
            <a:fillRef idx="0">
              <a:schemeClr val="accent1"/>
            </a:fillRef>
            <a:effectRef idx="0">
              <a:schemeClr val="accent1"/>
            </a:effectRef>
            <a:fontRef idx="minor">
              <a:schemeClr val="tx1"/>
            </a:fontRef>
          </p:style>
        </p:cxnSp>
      </p:grpSp>
      <p:grpSp>
        <p:nvGrpSpPr>
          <p:cNvPr id="111" name="Groupe 110">
            <a:extLst>
              <a:ext uri="{FF2B5EF4-FFF2-40B4-BE49-F238E27FC236}">
                <a16:creationId xmlns:a16="http://schemas.microsoft.com/office/drawing/2014/main" id="{CF53C6BE-50A4-439C-AC92-40BCCBFB2E13}"/>
              </a:ext>
            </a:extLst>
          </p:cNvPr>
          <p:cNvGrpSpPr/>
          <p:nvPr/>
        </p:nvGrpSpPr>
        <p:grpSpPr>
          <a:xfrm>
            <a:off x="4191934" y="3939067"/>
            <a:ext cx="3779520" cy="2365200"/>
            <a:chOff x="4191934" y="4167667"/>
            <a:chExt cx="3779520" cy="2365200"/>
          </a:xfrm>
        </p:grpSpPr>
        <p:sp>
          <p:nvSpPr>
            <p:cNvPr id="61" name="Rectangle 60">
              <a:extLst>
                <a:ext uri="{FF2B5EF4-FFF2-40B4-BE49-F238E27FC236}">
                  <a16:creationId xmlns:a16="http://schemas.microsoft.com/office/drawing/2014/main" id="{762FD8BD-C628-4D43-8B3A-562AE73D754D}"/>
                </a:ext>
              </a:extLst>
            </p:cNvPr>
            <p:cNvSpPr/>
            <p:nvPr/>
          </p:nvSpPr>
          <p:spPr>
            <a:xfrm>
              <a:off x="4191934" y="4167667"/>
              <a:ext cx="3779520" cy="2365200"/>
            </a:xfrm>
            <a:prstGeom prst="rect">
              <a:avLst/>
            </a:prstGeom>
            <a:solidFill>
              <a:srgbClr val="66248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sp>
          <p:nvSpPr>
            <p:cNvPr id="96" name="Zone de texte 2">
              <a:extLst>
                <a:ext uri="{FF2B5EF4-FFF2-40B4-BE49-F238E27FC236}">
                  <a16:creationId xmlns:a16="http://schemas.microsoft.com/office/drawing/2014/main" id="{50AD7B8C-526E-40C1-B086-C17239DC4436}"/>
                </a:ext>
              </a:extLst>
            </p:cNvPr>
            <p:cNvSpPr txBox="1"/>
            <p:nvPr/>
          </p:nvSpPr>
          <p:spPr>
            <a:xfrm>
              <a:off x="5522755" y="4217028"/>
              <a:ext cx="2343176" cy="902150"/>
            </a:xfrm>
            <a:prstGeom prst="rect">
              <a:avLst/>
            </a:prstGeom>
            <a:noFill/>
            <a:ln w="6350">
              <a:noFill/>
            </a:ln>
          </p:spPr>
          <p:txBody>
            <a:bodyPr rot="0" spcFirstLastPara="0" vert="horz" wrap="square" lIns="0" tIns="0" rIns="0" bIns="0" numCol="1" spcCol="0" rtlCol="0" fromWordArt="0" anchor="t" anchorCtr="0" forceAA="0" compatLnSpc="1">
              <a:prstTxWarp prst="textNoShape">
                <a:avLst/>
              </a:prstTxWarp>
              <a:noAutofit/>
            </a:bodyPr>
            <a:lstStyle/>
            <a:p>
              <a:pPr>
                <a:spcAft>
                  <a:spcPts val="800"/>
                </a:spcAft>
              </a:pPr>
              <a:r>
                <a:rPr lang="fr-FR" sz="2200" dirty="0">
                  <a:solidFill>
                    <a:srgbClr val="FFFFFF"/>
                  </a:solidFill>
                  <a:effectLst/>
                  <a:latin typeface="Arial Black" panose="020B0A04020102020204" pitchFamily="34" charset="0"/>
                  <a:ea typeface="Calibri" panose="020F0502020204030204" pitchFamily="34" charset="0"/>
                  <a:cs typeface="Times New Roman" panose="02020603050405020304" pitchFamily="18" charset="0"/>
                </a:rPr>
                <a:t>Pratique / Entrainement</a:t>
              </a:r>
              <a:endParaRPr lang="fr-FR" sz="2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FR" sz="2200" dirty="0">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97" name="Zone de texte 3">
              <a:extLst>
                <a:ext uri="{FF2B5EF4-FFF2-40B4-BE49-F238E27FC236}">
                  <a16:creationId xmlns:a16="http://schemas.microsoft.com/office/drawing/2014/main" id="{F89BD707-1EE6-486F-B529-0D513C1B64DA}"/>
                </a:ext>
              </a:extLst>
            </p:cNvPr>
            <p:cNvSpPr txBox="1"/>
            <p:nvPr/>
          </p:nvSpPr>
          <p:spPr>
            <a:xfrm>
              <a:off x="5523506" y="4886836"/>
              <a:ext cx="2414506" cy="1624956"/>
            </a:xfrm>
            <a:prstGeom prst="rect">
              <a:avLst/>
            </a:prstGeom>
            <a:noFill/>
            <a:ln w="6350">
              <a:noFill/>
            </a:ln>
          </p:spPr>
          <p:txBody>
            <a:bodyPr rot="0" spcFirstLastPara="0" vert="horz" wrap="square" lIns="0" tIns="0" rIns="0" bIns="0" numCol="1" spcCol="0" rtlCol="0" fromWordArt="0" anchor="t" anchorCtr="0" forceAA="0" compatLnSpc="1">
              <a:prstTxWarp prst="textNoShape">
                <a:avLst/>
              </a:prstTxWarp>
              <a:noAutofit/>
            </a:bodyPr>
            <a:lstStyle/>
            <a:p>
              <a:pPr>
                <a:lnSpc>
                  <a:spcPct val="107000"/>
                </a:lnSpc>
                <a:spcAft>
                  <a:spcPts val="200"/>
                </a:spcAft>
              </a:pPr>
              <a:r>
                <a:rPr lang="fr-FR" sz="1200" dirty="0">
                  <a:solidFill>
                    <a:srgbClr val="FFFFFF"/>
                  </a:solidFill>
                  <a:effectLst/>
                  <a:latin typeface="Arial" panose="020B0604020202020204" pitchFamily="34" charset="0"/>
                  <a:ea typeface="Calibri" panose="020F0502020204030204" pitchFamily="34" charset="0"/>
                  <a:cs typeface="Times New Roman" panose="02020603050405020304" pitchFamily="18" charset="0"/>
                </a:rPr>
                <a:t>L’apprentissage par la pratique permet à l’apprenant de s'entraîner et d'utiliser la rétroaction pour améliorer ses connaissances ou les actions suivantes. </a:t>
              </a:r>
            </a:p>
            <a:p>
              <a:pPr>
                <a:lnSpc>
                  <a:spcPct val="107000"/>
                </a:lnSpc>
              </a:pPr>
              <a:r>
                <a:rPr lang="fr-FR" sz="1200" dirty="0">
                  <a:solidFill>
                    <a:srgbClr val="FFFFFF"/>
                  </a:solidFill>
                  <a:effectLst/>
                  <a:latin typeface="Arial" panose="020B0604020202020204" pitchFamily="34" charset="0"/>
                  <a:ea typeface="Calibri" panose="020F0502020204030204" pitchFamily="34" charset="0"/>
                  <a:cs typeface="Times New Roman" panose="02020603050405020304" pitchFamily="18" charset="0"/>
                </a:rPr>
                <a:t>La rétroaction peut venir de l’autoréflexion, des pairs, de l’enseignant ou de l’activité.</a:t>
              </a:r>
            </a:p>
          </p:txBody>
        </p:sp>
        <p:pic>
          <p:nvPicPr>
            <p:cNvPr id="65" name="Image 64">
              <a:extLst>
                <a:ext uri="{FF2B5EF4-FFF2-40B4-BE49-F238E27FC236}">
                  <a16:creationId xmlns:a16="http://schemas.microsoft.com/office/drawing/2014/main" id="{3C6B72AF-80A7-4763-9397-4624EA4E0B4A}"/>
                </a:ext>
              </a:extLst>
            </p:cNvPr>
            <p:cNvPicPr>
              <a:picLocks noChangeAspect="1"/>
            </p:cNvPicPr>
            <p:nvPr/>
          </p:nvPicPr>
          <p:blipFill rotWithShape="1">
            <a:blip r:embed="rId14">
              <a:extLst>
                <a:ext uri="{28A0092B-C50C-407E-A947-70E740481C1C}">
                  <a14:useLocalDpi xmlns:a14="http://schemas.microsoft.com/office/drawing/2010/main" val="0"/>
                </a:ext>
              </a:extLst>
            </a:blip>
            <a:srcRect l="10230"/>
            <a:stretch/>
          </p:blipFill>
          <p:spPr bwMode="auto">
            <a:xfrm>
              <a:off x="4191934" y="4780442"/>
              <a:ext cx="1173520" cy="1307241"/>
            </a:xfrm>
            <a:prstGeom prst="rect">
              <a:avLst/>
            </a:prstGeom>
            <a:ln>
              <a:noFill/>
            </a:ln>
            <a:extLst>
              <a:ext uri="{53640926-AAD7-44D8-BBD7-CCE9431645EC}">
                <a14:shadowObscured xmlns:a14="http://schemas.microsoft.com/office/drawing/2010/main"/>
              </a:ext>
            </a:extLst>
          </p:spPr>
        </p:pic>
        <p:cxnSp>
          <p:nvCxnSpPr>
            <p:cNvPr id="98" name="Connecteur droit 97">
              <a:extLst>
                <a:ext uri="{FF2B5EF4-FFF2-40B4-BE49-F238E27FC236}">
                  <a16:creationId xmlns:a16="http://schemas.microsoft.com/office/drawing/2014/main" id="{90684A99-9EB4-40A2-BFF6-000819F84B22}"/>
                </a:ext>
              </a:extLst>
            </p:cNvPr>
            <p:cNvCxnSpPr>
              <a:cxnSpLocks/>
            </p:cNvCxnSpPr>
            <p:nvPr/>
          </p:nvCxnSpPr>
          <p:spPr>
            <a:xfrm>
              <a:off x="5432408" y="4933346"/>
              <a:ext cx="0" cy="1546200"/>
            </a:xfrm>
            <a:prstGeom prst="line">
              <a:avLst/>
            </a:prstGeom>
            <a:ln w="12700">
              <a:solidFill>
                <a:schemeClr val="bg1"/>
              </a:solidFill>
              <a:prstDash val="sysDash"/>
            </a:ln>
          </p:spPr>
          <p:style>
            <a:lnRef idx="1">
              <a:schemeClr val="accent1"/>
            </a:lnRef>
            <a:fillRef idx="0">
              <a:schemeClr val="accent1"/>
            </a:fillRef>
            <a:effectRef idx="0">
              <a:schemeClr val="accent1"/>
            </a:effectRef>
            <a:fontRef idx="minor">
              <a:schemeClr val="tx1"/>
            </a:fontRef>
          </p:style>
        </p:cxnSp>
      </p:grpSp>
      <p:grpSp>
        <p:nvGrpSpPr>
          <p:cNvPr id="112" name="Groupe 111">
            <a:extLst>
              <a:ext uri="{FF2B5EF4-FFF2-40B4-BE49-F238E27FC236}">
                <a16:creationId xmlns:a16="http://schemas.microsoft.com/office/drawing/2014/main" id="{CB768779-2110-427D-9008-5459AA2C7F8C}"/>
              </a:ext>
            </a:extLst>
          </p:cNvPr>
          <p:cNvGrpSpPr/>
          <p:nvPr/>
        </p:nvGrpSpPr>
        <p:grpSpPr>
          <a:xfrm>
            <a:off x="8273733" y="3939067"/>
            <a:ext cx="3779520" cy="2365200"/>
            <a:chOff x="8273733" y="4167667"/>
            <a:chExt cx="3779520" cy="2365200"/>
          </a:xfrm>
        </p:grpSpPr>
        <p:sp>
          <p:nvSpPr>
            <p:cNvPr id="67" name="Rectangle 66">
              <a:extLst>
                <a:ext uri="{FF2B5EF4-FFF2-40B4-BE49-F238E27FC236}">
                  <a16:creationId xmlns:a16="http://schemas.microsoft.com/office/drawing/2014/main" id="{5926166F-0F4B-4815-95A5-CB3BE500C831}"/>
                </a:ext>
              </a:extLst>
            </p:cNvPr>
            <p:cNvSpPr/>
            <p:nvPr/>
          </p:nvSpPr>
          <p:spPr>
            <a:xfrm>
              <a:off x="8273733" y="4167667"/>
              <a:ext cx="3779520" cy="2365200"/>
            </a:xfrm>
            <a:prstGeom prst="rect">
              <a:avLst/>
            </a:prstGeom>
            <a:solidFill>
              <a:srgbClr val="3AAA3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sp>
          <p:nvSpPr>
            <p:cNvPr id="101" name="Zone de texte 3">
              <a:extLst>
                <a:ext uri="{FF2B5EF4-FFF2-40B4-BE49-F238E27FC236}">
                  <a16:creationId xmlns:a16="http://schemas.microsoft.com/office/drawing/2014/main" id="{1E7833BE-EAEE-469B-81D6-4EF2DD847EC5}"/>
                </a:ext>
              </a:extLst>
            </p:cNvPr>
            <p:cNvSpPr txBox="1"/>
            <p:nvPr/>
          </p:nvSpPr>
          <p:spPr>
            <a:xfrm>
              <a:off x="9612195" y="4797936"/>
              <a:ext cx="2328890" cy="902150"/>
            </a:xfrm>
            <a:prstGeom prst="rect">
              <a:avLst/>
            </a:prstGeom>
            <a:noFill/>
            <a:ln w="6350">
              <a:noFill/>
            </a:ln>
          </p:spPr>
          <p:txBody>
            <a:bodyPr rot="0" spcFirstLastPara="0" vert="horz" wrap="square" lIns="0" tIns="0" rIns="0" bIns="0" numCol="1" spcCol="0" rtlCol="0" fromWordArt="0" anchor="t" anchorCtr="0" forceAA="0" compatLnSpc="1">
              <a:prstTxWarp prst="textNoShape">
                <a:avLst/>
              </a:prstTxWarp>
              <a:noAutofit/>
            </a:bodyPr>
            <a:lstStyle/>
            <a:p>
              <a:pPr>
                <a:lnSpc>
                  <a:spcPct val="107000"/>
                </a:lnSpc>
                <a:spcAft>
                  <a:spcPts val="800"/>
                </a:spcAft>
              </a:pPr>
              <a:r>
                <a:rPr lang="fr-FR" sz="1200" dirty="0">
                  <a:solidFill>
                    <a:srgbClr val="FFFFFF"/>
                  </a:solidFill>
                  <a:effectLst/>
                  <a:latin typeface="Arial" panose="020B0604020202020204" pitchFamily="34" charset="0"/>
                  <a:ea typeface="Calibri" panose="020F0502020204030204" pitchFamily="34" charset="0"/>
                  <a:cs typeface="Times New Roman" panose="02020603050405020304" pitchFamily="18" charset="0"/>
                </a:rPr>
                <a:t>L'apprenant consolide ce qu'il a appris par une production sur des supports variés (texte, diaporama, enregistrement audio ou vidéo). </a:t>
              </a:r>
              <a:endParaRPr lang="fr-FR"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FR" sz="1200" dirty="0">
                  <a:solidFill>
                    <a:srgbClr val="FFFFFF"/>
                  </a:solidFill>
                  <a:effectLst/>
                  <a:latin typeface="Arial" panose="020B0604020202020204" pitchFamily="34" charset="0"/>
                  <a:ea typeface="Calibri" panose="020F0502020204030204" pitchFamily="34" charset="0"/>
                  <a:cs typeface="Times New Roman" panose="02020603050405020304" pitchFamily="18" charset="0"/>
                </a:rPr>
                <a:t>Le formateur accompagne le processus en mettant à disposition des références ou en questionnant les choix opérés.</a:t>
              </a:r>
              <a:endParaRPr lang="fr-FR"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FR" sz="1200" dirty="0">
                  <a:solidFill>
                    <a:srgbClr val="FFFFFF"/>
                  </a:solidFill>
                  <a:effectLst/>
                  <a:latin typeface="Arial" panose="020B0604020202020204" pitchFamily="34" charset="0"/>
                  <a:ea typeface="Calibri" panose="020F0502020204030204" pitchFamily="34" charset="0"/>
                  <a:cs typeface="Times New Roman" panose="02020603050405020304" pitchFamily="18" charset="0"/>
                </a:rPr>
                <a:t>.</a:t>
              </a:r>
              <a:endParaRPr lang="fr-FR" sz="12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1" name="Image 70">
              <a:extLst>
                <a:ext uri="{FF2B5EF4-FFF2-40B4-BE49-F238E27FC236}">
                  <a16:creationId xmlns:a16="http://schemas.microsoft.com/office/drawing/2014/main" id="{78E4528A-560B-4275-B4E3-693EC8BC5A59}"/>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8282360" y="4961297"/>
              <a:ext cx="1204833" cy="1204833"/>
            </a:xfrm>
            <a:prstGeom prst="rect">
              <a:avLst/>
            </a:prstGeom>
          </p:spPr>
        </p:pic>
        <p:sp>
          <p:nvSpPr>
            <p:cNvPr id="100" name="Zone de texte 2">
              <a:extLst>
                <a:ext uri="{FF2B5EF4-FFF2-40B4-BE49-F238E27FC236}">
                  <a16:creationId xmlns:a16="http://schemas.microsoft.com/office/drawing/2014/main" id="{F3154822-C463-4E3A-8A43-8ADFC1F0C231}"/>
                </a:ext>
              </a:extLst>
            </p:cNvPr>
            <p:cNvSpPr txBox="1"/>
            <p:nvPr/>
          </p:nvSpPr>
          <p:spPr>
            <a:xfrm>
              <a:off x="9611444" y="4394828"/>
              <a:ext cx="1725076" cy="344571"/>
            </a:xfrm>
            <a:prstGeom prst="rect">
              <a:avLst/>
            </a:prstGeom>
            <a:noFill/>
            <a:ln w="6350">
              <a:noFill/>
            </a:ln>
          </p:spPr>
          <p:txBody>
            <a:bodyPr rot="0" spcFirstLastPara="0" vert="horz" wrap="square" lIns="0" tIns="0" rIns="0" bIns="0" numCol="1" spcCol="0" rtlCol="0" fromWordArt="0" anchor="t" anchorCtr="0" forceAA="0" compatLnSpc="1">
              <a:prstTxWarp prst="textNoShape">
                <a:avLst/>
              </a:prstTxWarp>
              <a:noAutofit/>
            </a:bodyPr>
            <a:lstStyle/>
            <a:p>
              <a:pPr>
                <a:lnSpc>
                  <a:spcPct val="107000"/>
                </a:lnSpc>
                <a:spcAft>
                  <a:spcPts val="800"/>
                </a:spcAft>
              </a:pPr>
              <a:r>
                <a:rPr lang="fr-FR" sz="2200" dirty="0">
                  <a:solidFill>
                    <a:srgbClr val="FFFFFF"/>
                  </a:solidFill>
                  <a:effectLst/>
                  <a:latin typeface="Arial Black" panose="020B0A04020102020204" pitchFamily="34" charset="0"/>
                  <a:ea typeface="Calibri" panose="020F0502020204030204" pitchFamily="34" charset="0"/>
                  <a:cs typeface="Times New Roman" panose="02020603050405020304" pitchFamily="18" charset="0"/>
                </a:rPr>
                <a:t>Production</a:t>
              </a:r>
              <a:endParaRPr lang="fr-FR" sz="2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FR" sz="2200" dirty="0">
                  <a:effectLst/>
                  <a:latin typeface="Calibri" panose="020F0502020204030204" pitchFamily="34" charset="0"/>
                  <a:ea typeface="Calibri" panose="020F0502020204030204" pitchFamily="34" charset="0"/>
                  <a:cs typeface="Times New Roman" panose="02020603050405020304" pitchFamily="18" charset="0"/>
                </a:rPr>
                <a:t> </a:t>
              </a:r>
            </a:p>
          </p:txBody>
        </p:sp>
        <p:cxnSp>
          <p:nvCxnSpPr>
            <p:cNvPr id="102" name="Connecteur droit 101">
              <a:extLst>
                <a:ext uri="{FF2B5EF4-FFF2-40B4-BE49-F238E27FC236}">
                  <a16:creationId xmlns:a16="http://schemas.microsoft.com/office/drawing/2014/main" id="{1DA61894-12D7-4778-99D5-083B45839767}"/>
                </a:ext>
              </a:extLst>
            </p:cNvPr>
            <p:cNvCxnSpPr>
              <a:cxnSpLocks/>
            </p:cNvCxnSpPr>
            <p:nvPr/>
          </p:nvCxnSpPr>
          <p:spPr>
            <a:xfrm>
              <a:off x="9521097" y="4793646"/>
              <a:ext cx="292" cy="1685900"/>
            </a:xfrm>
            <a:prstGeom prst="line">
              <a:avLst/>
            </a:prstGeom>
            <a:ln w="12700">
              <a:solidFill>
                <a:schemeClr val="bg1"/>
              </a:solidFill>
              <a:prstDash val="sysDash"/>
            </a:ln>
          </p:spPr>
          <p:style>
            <a:lnRef idx="1">
              <a:schemeClr val="accent1"/>
            </a:lnRef>
            <a:fillRef idx="0">
              <a:schemeClr val="accent1"/>
            </a:fillRef>
            <a:effectRef idx="0">
              <a:schemeClr val="accent1"/>
            </a:effectRef>
            <a:fontRef idx="minor">
              <a:schemeClr val="tx1"/>
            </a:fontRef>
          </p:style>
        </p:cxnSp>
      </p:grpSp>
      <p:sp>
        <p:nvSpPr>
          <p:cNvPr id="114" name="ZoneTexte 113">
            <a:extLst>
              <a:ext uri="{FF2B5EF4-FFF2-40B4-BE49-F238E27FC236}">
                <a16:creationId xmlns:a16="http://schemas.microsoft.com/office/drawing/2014/main" id="{219EDE1A-2061-49BD-8D6C-061E98E747BB}"/>
              </a:ext>
            </a:extLst>
          </p:cNvPr>
          <p:cNvSpPr txBox="1"/>
          <p:nvPr/>
        </p:nvSpPr>
        <p:spPr>
          <a:xfrm>
            <a:off x="0" y="6430028"/>
            <a:ext cx="11941085" cy="646331"/>
          </a:xfrm>
          <a:prstGeom prst="rect">
            <a:avLst/>
          </a:prstGeom>
          <a:noFill/>
        </p:spPr>
        <p:txBody>
          <a:bodyPr wrap="square">
            <a:spAutoFit/>
          </a:bodyPr>
          <a:lstStyle/>
          <a:p>
            <a:r>
              <a:rPr lang="fr-FR" sz="1800" dirty="0">
                <a:solidFill>
                  <a:schemeClr val="bg1"/>
                </a:solidFill>
                <a:latin typeface="Rajdhani" panose="02000000000000000000" pitchFamily="2" charset="0"/>
                <a:cs typeface="Rajdhani" panose="02000000000000000000" pitchFamily="2" charset="0"/>
              </a:rPr>
              <a:t>Ces 6 modalités d’apprentissage sont issues du modèle théorique « </a:t>
            </a:r>
            <a:r>
              <a:rPr lang="fr-FR" sz="1800" dirty="0" err="1">
                <a:solidFill>
                  <a:schemeClr val="bg1"/>
                </a:solidFill>
                <a:latin typeface="Rajdhani" panose="02000000000000000000" pitchFamily="2" charset="0"/>
                <a:cs typeface="Rajdhani" panose="02000000000000000000" pitchFamily="2" charset="0"/>
              </a:rPr>
              <a:t>Conversational</a:t>
            </a:r>
            <a:r>
              <a:rPr lang="fr-FR" sz="1800" dirty="0">
                <a:solidFill>
                  <a:schemeClr val="bg1"/>
                </a:solidFill>
                <a:latin typeface="Rajdhani" panose="02000000000000000000" pitchFamily="2" charset="0"/>
                <a:cs typeface="Rajdhani" panose="02000000000000000000" pitchFamily="2" charset="0"/>
              </a:rPr>
              <a:t> </a:t>
            </a:r>
            <a:r>
              <a:rPr lang="fr-FR" sz="1800" dirty="0" err="1">
                <a:solidFill>
                  <a:schemeClr val="bg1"/>
                </a:solidFill>
                <a:latin typeface="Rajdhani" panose="02000000000000000000" pitchFamily="2" charset="0"/>
                <a:cs typeface="Rajdhani" panose="02000000000000000000" pitchFamily="2" charset="0"/>
              </a:rPr>
              <a:t>framework</a:t>
            </a:r>
            <a:r>
              <a:rPr lang="fr-FR" sz="1800" dirty="0">
                <a:solidFill>
                  <a:schemeClr val="bg1"/>
                </a:solidFill>
                <a:latin typeface="Rajdhani" panose="02000000000000000000" pitchFamily="2" charset="0"/>
                <a:cs typeface="Rajdhani" panose="02000000000000000000" pitchFamily="2" charset="0"/>
              </a:rPr>
              <a:t> » de Diana Laurillard (2012).</a:t>
            </a:r>
          </a:p>
          <a:p>
            <a:pPr marL="0" lvl="0" indent="0" algn="l" rtl="0">
              <a:spcBef>
                <a:spcPts val="0"/>
              </a:spcBef>
              <a:spcAft>
                <a:spcPts val="0"/>
              </a:spcAft>
              <a:buNone/>
            </a:pPr>
            <a:endParaRPr lang="fr-FR" sz="1800" dirty="0">
              <a:solidFill>
                <a:schemeClr val="bg1"/>
              </a:solidFill>
              <a:latin typeface="Rajdhani" panose="02000000000000000000" pitchFamily="2" charset="0"/>
              <a:ea typeface="Raleway"/>
              <a:cs typeface="Rajdhani" panose="02000000000000000000" pitchFamily="2" charset="0"/>
              <a:sym typeface="Raleway"/>
            </a:endParaRPr>
          </a:p>
        </p:txBody>
      </p:sp>
    </p:spTree>
    <p:custDataLst>
      <p:tags r:id="rId1"/>
    </p:custDataLst>
    <p:extLst>
      <p:ext uri="{BB962C8B-B14F-4D97-AF65-F5344CB8AC3E}">
        <p14:creationId xmlns:p14="http://schemas.microsoft.com/office/powerpoint/2010/main" val="12762307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59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D3E57217-E7C2-961D-7089-C5CFC5B81847}"/>
              </a:ext>
            </a:extLst>
          </p:cNvPr>
          <p:cNvSpPr txBox="1"/>
          <p:nvPr/>
        </p:nvSpPr>
        <p:spPr>
          <a:xfrm>
            <a:off x="1311206" y="435109"/>
            <a:ext cx="10629879" cy="584775"/>
          </a:xfrm>
          <a:prstGeom prst="rect">
            <a:avLst/>
          </a:prstGeom>
          <a:noFill/>
        </p:spPr>
        <p:txBody>
          <a:bodyPr wrap="square" rtlCol="0">
            <a:spAutoFit/>
          </a:bodyPr>
          <a:lstStyle/>
          <a:p>
            <a:r>
              <a:rPr lang="en-US" sz="3200" dirty="0">
                <a:solidFill>
                  <a:schemeClr val="bg1"/>
                </a:solidFill>
                <a:latin typeface="Orbitron" panose="02000000000000000000" pitchFamily="2" charset="0"/>
              </a:rPr>
              <a:t>ABC Learning Design pour scénariser Moodle</a:t>
            </a:r>
          </a:p>
        </p:txBody>
      </p:sp>
      <p:pic>
        <p:nvPicPr>
          <p:cNvPr id="29" name="Graphique 28">
            <a:extLst>
              <a:ext uri="{FF2B5EF4-FFF2-40B4-BE49-F238E27FC236}">
                <a16:creationId xmlns:a16="http://schemas.microsoft.com/office/drawing/2014/main" id="{CC164665-31D5-DF68-8070-6CA8A33FA61F}"/>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a:xfrm>
            <a:off x="250914" y="234262"/>
            <a:ext cx="1025456" cy="1023678"/>
          </a:xfrm>
          <a:prstGeom prst="rect">
            <a:avLst/>
          </a:prstGeom>
        </p:spPr>
      </p:pic>
      <p:pic>
        <p:nvPicPr>
          <p:cNvPr id="2" name="Cretin_son">
            <a:hlinkClick r:id="" action="ppaction://media"/>
            <a:extLst>
              <a:ext uri="{FF2B5EF4-FFF2-40B4-BE49-F238E27FC236}">
                <a16:creationId xmlns:a16="http://schemas.microsoft.com/office/drawing/2014/main" id="{A0BC4660-7FD7-48E9-A8C3-40C876B20993}"/>
              </a:ext>
            </a:extLst>
          </p:cNvPr>
          <p:cNvPicPr>
            <a:picLocks noChangeAspect="1"/>
          </p:cNvPicPr>
          <p:nvPr>
            <a:audioFile r:link="rId3"/>
            <p:extLst>
              <p:ext uri="{DAA4B4D4-6D71-4841-9C94-3DE7FCFB9230}">
                <p14:media xmlns:p14="http://schemas.microsoft.com/office/powerpoint/2010/main" r:embed="rId2"/>
              </p:ext>
            </p:extLst>
          </p:nvPr>
        </p:nvPicPr>
        <p:blipFill>
          <a:blip r:embed="rId9"/>
          <a:stretch>
            <a:fillRect/>
          </a:stretch>
        </p:blipFill>
        <p:spPr>
          <a:xfrm>
            <a:off x="5791200" y="3124200"/>
            <a:ext cx="609600" cy="609600"/>
          </a:xfrm>
          <a:prstGeom prst="rect">
            <a:avLst/>
          </a:prstGeom>
        </p:spPr>
      </p:pic>
      <p:grpSp>
        <p:nvGrpSpPr>
          <p:cNvPr id="42" name="Groupe 41">
            <a:extLst>
              <a:ext uri="{FF2B5EF4-FFF2-40B4-BE49-F238E27FC236}">
                <a16:creationId xmlns:a16="http://schemas.microsoft.com/office/drawing/2014/main" id="{BEB9FFCA-E7A6-42EE-B438-E143CB216102}"/>
              </a:ext>
            </a:extLst>
          </p:cNvPr>
          <p:cNvGrpSpPr/>
          <p:nvPr/>
        </p:nvGrpSpPr>
        <p:grpSpPr>
          <a:xfrm>
            <a:off x="3709441" y="1257939"/>
            <a:ext cx="7904981" cy="5387687"/>
            <a:chOff x="-129055" y="0"/>
            <a:chExt cx="3909014" cy="2662829"/>
          </a:xfrm>
        </p:grpSpPr>
        <p:sp>
          <p:nvSpPr>
            <p:cNvPr id="45" name="Rectangle 44">
              <a:extLst>
                <a:ext uri="{FF2B5EF4-FFF2-40B4-BE49-F238E27FC236}">
                  <a16:creationId xmlns:a16="http://schemas.microsoft.com/office/drawing/2014/main" id="{1A198192-8CA2-40D4-A9C2-BC40309FD8BE}"/>
                </a:ext>
              </a:extLst>
            </p:cNvPr>
            <p:cNvSpPr/>
            <p:nvPr/>
          </p:nvSpPr>
          <p:spPr>
            <a:xfrm>
              <a:off x="-128668" y="0"/>
              <a:ext cx="3908627" cy="2662829"/>
            </a:xfrm>
            <a:prstGeom prst="rect">
              <a:avLst/>
            </a:prstGeom>
            <a:solidFill>
              <a:srgbClr val="ABDA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dirty="0"/>
            </a:p>
          </p:txBody>
        </p:sp>
        <p:sp>
          <p:nvSpPr>
            <p:cNvPr id="46" name="Rectangle avec coins arrondis du même côté 39">
              <a:extLst>
                <a:ext uri="{FF2B5EF4-FFF2-40B4-BE49-F238E27FC236}">
                  <a16:creationId xmlns:a16="http://schemas.microsoft.com/office/drawing/2014/main" id="{E044787F-3407-450A-ADD7-7DF41103D429}"/>
                </a:ext>
              </a:extLst>
            </p:cNvPr>
            <p:cNvSpPr/>
            <p:nvPr/>
          </p:nvSpPr>
          <p:spPr>
            <a:xfrm rot="16200000">
              <a:off x="1466165" y="100609"/>
              <a:ext cx="2342580" cy="2284234"/>
            </a:xfrm>
            <a:prstGeom prst="round2SameRect">
              <a:avLst>
                <a:gd name="adj1" fmla="val 8171"/>
                <a:gd name="adj2"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vert" wrap="square" lIns="91440" tIns="45720" rIns="91440" bIns="45720" numCol="1" spcCol="0" rtlCol="0" fromWordArt="0" anchor="t" anchorCtr="0" forceAA="0" compatLnSpc="1">
              <a:prstTxWarp prst="textNoShape">
                <a:avLst/>
              </a:prstTxWarp>
              <a:noAutofit/>
            </a:bodyPr>
            <a:lstStyle/>
            <a:p>
              <a:pPr>
                <a:lnSpc>
                  <a:spcPct val="195000"/>
                </a:lnSpc>
                <a:spcBef>
                  <a:spcPts val="400"/>
                </a:spcBef>
              </a:pPr>
              <a:r>
                <a:rPr lang="fr-FR" sz="700" dirty="0">
                  <a:effectLst/>
                  <a:latin typeface="Arial" panose="020B0604020202020204" pitchFamily="34" charset="0"/>
                  <a:ea typeface="Times New Roman" panose="02020603050405020304" pitchFamily="18" charset="0"/>
                </a:rPr>
                <a:t> </a:t>
              </a:r>
              <a:endParaRPr lang="fr-FR" sz="1200" dirty="0">
                <a:effectLst/>
                <a:latin typeface="Times New Roman" panose="02020603050405020304" pitchFamily="18" charset="0"/>
                <a:ea typeface="Times New Roman" panose="02020603050405020304" pitchFamily="18" charset="0"/>
              </a:endParaRPr>
            </a:p>
          </p:txBody>
        </p:sp>
        <p:sp>
          <p:nvSpPr>
            <p:cNvPr id="48" name="Zone de texte 322">
              <a:extLst>
                <a:ext uri="{FF2B5EF4-FFF2-40B4-BE49-F238E27FC236}">
                  <a16:creationId xmlns:a16="http://schemas.microsoft.com/office/drawing/2014/main" id="{C7226CB2-B334-42EC-9615-2F4BC0546460}"/>
                </a:ext>
              </a:extLst>
            </p:cNvPr>
            <p:cNvSpPr txBox="1"/>
            <p:nvPr/>
          </p:nvSpPr>
          <p:spPr>
            <a:xfrm>
              <a:off x="1586627" y="344283"/>
              <a:ext cx="2162286" cy="2114550"/>
            </a:xfrm>
            <a:prstGeom prst="rect">
              <a:avLst/>
            </a:prstGeom>
            <a:noFill/>
            <a:ln w="6350">
              <a:noFill/>
            </a:ln>
          </p:spPr>
          <p:txBody>
            <a:bodyPr rot="0" spcFirstLastPara="0" vert="horz" wrap="square" lIns="36000" tIns="36000" rIns="36000" bIns="36000" numCol="1" spcCol="0" rtlCol="0" fromWordArt="0" anchor="t" anchorCtr="0" forceAA="0" compatLnSpc="1">
              <a:prstTxWarp prst="textNoShape">
                <a:avLst/>
              </a:prstTxWarp>
              <a:noAutofit/>
            </a:bodyPr>
            <a:lstStyle/>
            <a:p>
              <a:pPr>
                <a:lnSpc>
                  <a:spcPct val="120000"/>
                </a:lnSpc>
              </a:pPr>
              <a:r>
                <a:rPr lang="fr-FR" sz="1300" b="1" dirty="0">
                  <a:solidFill>
                    <a:srgbClr val="13B1A2"/>
                  </a:solidFill>
                  <a:effectLst/>
                  <a:latin typeface="Arial" panose="020B0604020202020204" pitchFamily="34" charset="0"/>
                  <a:ea typeface="Times New Roman" panose="02020603050405020304" pitchFamily="18" charset="0"/>
                  <a:cs typeface="Arial" panose="020B0604020202020204" pitchFamily="34" charset="0"/>
                </a:rPr>
                <a:t>Ressources Moodle</a:t>
              </a:r>
              <a:endParaRPr lang="fr-FR" sz="1300" dirty="0">
                <a:effectLst/>
                <a:latin typeface="Arial" panose="020B0604020202020204" pitchFamily="34" charset="0"/>
                <a:ea typeface="Times New Roman" panose="02020603050405020304" pitchFamily="18" charset="0"/>
                <a:cs typeface="Arial" panose="020B0604020202020204" pitchFamily="34" charset="0"/>
              </a:endParaRPr>
            </a:p>
            <a:p>
              <a:pPr>
                <a:lnSpc>
                  <a:spcPct val="120000"/>
                </a:lnSpc>
                <a:tabLst>
                  <a:tab pos="90170" algn="l"/>
                </a:tabLst>
              </a:pPr>
              <a:r>
                <a:rPr lang="fr-FR" sz="1300" b="1" dirty="0">
                  <a:solidFill>
                    <a:srgbClr val="13B1A2"/>
                  </a:solidFill>
                  <a:effectLst/>
                  <a:latin typeface="Arial" panose="020B0604020202020204" pitchFamily="34" charset="0"/>
                  <a:ea typeface="Times New Roman" panose="02020603050405020304" pitchFamily="18" charset="0"/>
                  <a:cs typeface="Arial" panose="020B0604020202020204" pitchFamily="34" charset="0"/>
                </a:rPr>
                <a:t>	</a:t>
              </a:r>
              <a:r>
                <a:rPr lang="fr-FR" sz="1300" b="1" dirty="0">
                  <a:solidFill>
                    <a:srgbClr val="13B1A2"/>
                  </a:solidFill>
                  <a:effectLst/>
                  <a:latin typeface="Arial" panose="020B0604020202020204" pitchFamily="34" charset="0"/>
                  <a:ea typeface="Times New Roman" panose="02020603050405020304" pitchFamily="18" charset="0"/>
                  <a:cs typeface="Arial" panose="020B0604020202020204" pitchFamily="34" charset="0"/>
                  <a:sym typeface="Wingdings" panose="05000000000000000000" pitchFamily="2" charset="2"/>
                </a:rPr>
                <a:t></a:t>
              </a:r>
              <a:r>
                <a:rPr lang="fr-FR" sz="13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fr-FR" sz="1300" b="1"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Zone texte et média      </a:t>
              </a:r>
              <a:r>
                <a:rPr lang="fr-FR" sz="1300" b="1" dirty="0">
                  <a:solidFill>
                    <a:srgbClr val="13B1A2"/>
                  </a:solidFill>
                  <a:effectLst/>
                  <a:latin typeface="Arial" panose="020B0604020202020204" pitchFamily="34" charset="0"/>
                  <a:ea typeface="Times New Roman" panose="02020603050405020304" pitchFamily="18" charset="0"/>
                  <a:cs typeface="Arial" panose="020B0604020202020204" pitchFamily="34" charset="0"/>
                  <a:sym typeface="Wingdings" panose="05000000000000000000" pitchFamily="2" charset="2"/>
                </a:rPr>
                <a:t></a:t>
              </a:r>
              <a:r>
                <a:rPr lang="fr-FR" sz="13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fr-FR" sz="1300" b="1"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Fichier</a:t>
              </a:r>
              <a:r>
                <a:rPr lang="fr-FR" sz="13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fr-FR" sz="1300" b="1" dirty="0">
                  <a:solidFill>
                    <a:srgbClr val="13B1A2"/>
                  </a:solidFill>
                  <a:effectLst/>
                  <a:latin typeface="Arial" panose="020B0604020202020204" pitchFamily="34" charset="0"/>
                  <a:ea typeface="Times New Roman" panose="02020603050405020304" pitchFamily="18" charset="0"/>
                  <a:cs typeface="Arial" panose="020B0604020202020204" pitchFamily="34" charset="0"/>
                  <a:sym typeface="Wingdings" panose="05000000000000000000" pitchFamily="2" charset="2"/>
                </a:rPr>
                <a:t></a:t>
              </a:r>
              <a:r>
                <a:rPr lang="fr-FR" sz="13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fr-FR" sz="1300" b="1"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Dossier</a:t>
              </a:r>
              <a:r>
                <a:rPr lang="fr-FR" sz="13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lang="fr-FR" sz="1300" dirty="0">
                <a:effectLst/>
                <a:latin typeface="Arial" panose="020B0604020202020204" pitchFamily="34" charset="0"/>
                <a:ea typeface="Times New Roman" panose="02020603050405020304" pitchFamily="18" charset="0"/>
                <a:cs typeface="Arial" panose="020B0604020202020204" pitchFamily="34" charset="0"/>
              </a:endParaRPr>
            </a:p>
            <a:p>
              <a:pPr>
                <a:lnSpc>
                  <a:spcPct val="120000"/>
                </a:lnSpc>
                <a:tabLst>
                  <a:tab pos="90170" algn="l"/>
                </a:tabLst>
              </a:pPr>
              <a:r>
                <a:rPr lang="fr-FR" sz="1300" b="1" dirty="0">
                  <a:solidFill>
                    <a:srgbClr val="13B1A2"/>
                  </a:solidFill>
                  <a:effectLst/>
                  <a:latin typeface="Arial" panose="020B0604020202020204" pitchFamily="34" charset="0"/>
                  <a:ea typeface="Times New Roman" panose="02020603050405020304" pitchFamily="18" charset="0"/>
                  <a:cs typeface="Arial" panose="020B0604020202020204" pitchFamily="34" charset="0"/>
                </a:rPr>
                <a:t>	</a:t>
              </a:r>
              <a:r>
                <a:rPr lang="fr-FR" sz="1300" b="1" dirty="0">
                  <a:solidFill>
                    <a:srgbClr val="13B1A2"/>
                  </a:solidFill>
                  <a:effectLst/>
                  <a:latin typeface="Arial" panose="020B0604020202020204" pitchFamily="34" charset="0"/>
                  <a:ea typeface="Times New Roman" panose="02020603050405020304" pitchFamily="18" charset="0"/>
                  <a:cs typeface="Arial" panose="020B0604020202020204" pitchFamily="34" charset="0"/>
                  <a:sym typeface="Wingdings" panose="05000000000000000000" pitchFamily="2" charset="2"/>
                </a:rPr>
                <a:t></a:t>
              </a:r>
              <a:r>
                <a:rPr lang="fr-FR" sz="13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fr-FR" sz="1300" b="1"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URL</a:t>
              </a:r>
              <a:r>
                <a:rPr lang="fr-FR" sz="13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fr-FR" sz="1300" b="1" dirty="0">
                  <a:solidFill>
                    <a:srgbClr val="13B1A2"/>
                  </a:solidFill>
                  <a:effectLst/>
                  <a:latin typeface="Arial" panose="020B0604020202020204" pitchFamily="34" charset="0"/>
                  <a:ea typeface="Times New Roman" panose="02020603050405020304" pitchFamily="18" charset="0"/>
                  <a:cs typeface="Arial" panose="020B0604020202020204" pitchFamily="34" charset="0"/>
                  <a:sym typeface="Wingdings" panose="05000000000000000000" pitchFamily="2" charset="2"/>
                </a:rPr>
                <a:t></a:t>
              </a:r>
              <a:r>
                <a:rPr lang="fr-FR" sz="13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fr-FR" sz="1300" b="1" dirty="0">
                  <a:solidFill>
                    <a:srgbClr val="C00000"/>
                  </a:solidFill>
                  <a:effectLst/>
                  <a:latin typeface="Arial" panose="020B0604020202020204" pitchFamily="34" charset="0"/>
                  <a:ea typeface="Times New Roman" panose="02020603050405020304" pitchFamily="18" charset="0"/>
                  <a:cs typeface="Arial" panose="020B0604020202020204" pitchFamily="34" charset="0"/>
                </a:rPr>
                <a:t>Page</a:t>
              </a:r>
              <a:r>
                <a:rPr lang="fr-FR" sz="13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fr-FR" sz="1300" b="1" dirty="0">
                  <a:solidFill>
                    <a:srgbClr val="13B1A2"/>
                  </a:solidFill>
                  <a:effectLst/>
                  <a:latin typeface="Arial" panose="020B0604020202020204" pitchFamily="34" charset="0"/>
                  <a:ea typeface="Times New Roman" panose="02020603050405020304" pitchFamily="18" charset="0"/>
                  <a:cs typeface="Arial" panose="020B0604020202020204" pitchFamily="34" charset="0"/>
                  <a:sym typeface="Wingdings" panose="05000000000000000000" pitchFamily="2" charset="2"/>
                </a:rPr>
                <a:t></a:t>
              </a:r>
              <a:r>
                <a:rPr lang="fr-FR" sz="13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fr-FR" sz="1300" b="1" dirty="0">
                  <a:solidFill>
                    <a:srgbClr val="C00000"/>
                  </a:solidFill>
                  <a:effectLst/>
                  <a:latin typeface="Arial" panose="020B0604020202020204" pitchFamily="34" charset="0"/>
                  <a:ea typeface="Times New Roman" panose="02020603050405020304" pitchFamily="18" charset="0"/>
                  <a:cs typeface="Arial" panose="020B0604020202020204" pitchFamily="34" charset="0"/>
                </a:rPr>
                <a:t>Livre</a:t>
              </a:r>
              <a:r>
                <a:rPr lang="fr-FR" sz="13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fr-FR" sz="1300" b="1" dirty="0">
                  <a:solidFill>
                    <a:srgbClr val="13B1A2"/>
                  </a:solidFill>
                  <a:effectLst/>
                  <a:latin typeface="Arial" panose="020B0604020202020204" pitchFamily="34" charset="0"/>
                  <a:ea typeface="Times New Roman" panose="02020603050405020304" pitchFamily="18" charset="0"/>
                  <a:cs typeface="Arial" panose="020B0604020202020204" pitchFamily="34" charset="0"/>
                  <a:sym typeface="Wingdings" panose="05000000000000000000" pitchFamily="2" charset="2"/>
                </a:rPr>
                <a:t></a:t>
              </a:r>
              <a:r>
                <a:rPr lang="fr-FR" sz="13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fr-FR" sz="1300" b="1" dirty="0">
                  <a:solidFill>
                    <a:srgbClr val="C00000"/>
                  </a:solidFill>
                  <a:effectLst/>
                  <a:latin typeface="Arial" panose="020B0604020202020204" pitchFamily="34" charset="0"/>
                  <a:ea typeface="Times New Roman" panose="02020603050405020304" pitchFamily="18" charset="0"/>
                  <a:cs typeface="Arial" panose="020B0604020202020204" pitchFamily="34" charset="0"/>
                </a:rPr>
                <a:t>Galerie d'images   </a:t>
              </a:r>
              <a:endParaRPr lang="fr-FR" sz="1300" dirty="0">
                <a:effectLst/>
                <a:latin typeface="Arial" panose="020B0604020202020204" pitchFamily="34" charset="0"/>
                <a:ea typeface="Times New Roman" panose="02020603050405020304" pitchFamily="18" charset="0"/>
                <a:cs typeface="Arial" panose="020B0604020202020204" pitchFamily="34" charset="0"/>
              </a:endParaRPr>
            </a:p>
            <a:p>
              <a:pPr>
                <a:lnSpc>
                  <a:spcPct val="120000"/>
                </a:lnSpc>
                <a:spcBef>
                  <a:spcPts val="600"/>
                </a:spcBef>
                <a:tabLst>
                  <a:tab pos="90170" algn="l"/>
                </a:tabLst>
              </a:pPr>
              <a:r>
                <a:rPr lang="fr-FR" sz="1300" b="1" dirty="0">
                  <a:solidFill>
                    <a:srgbClr val="13B1A2"/>
                  </a:solidFill>
                  <a:effectLst/>
                  <a:latin typeface="Arial" panose="020B0604020202020204" pitchFamily="34" charset="0"/>
                  <a:ea typeface="Times New Roman" panose="02020603050405020304" pitchFamily="18" charset="0"/>
                  <a:cs typeface="Arial" panose="020B0604020202020204" pitchFamily="34" charset="0"/>
                </a:rPr>
                <a:t>Activités Moodle (en consultation)</a:t>
              </a:r>
              <a:endParaRPr lang="fr-FR" sz="1300" dirty="0">
                <a:effectLst/>
                <a:latin typeface="Arial" panose="020B0604020202020204" pitchFamily="34" charset="0"/>
                <a:ea typeface="Times New Roman" panose="02020603050405020304" pitchFamily="18" charset="0"/>
                <a:cs typeface="Arial" panose="020B0604020202020204" pitchFamily="34" charset="0"/>
              </a:endParaRPr>
            </a:p>
            <a:p>
              <a:pPr>
                <a:lnSpc>
                  <a:spcPct val="120000"/>
                </a:lnSpc>
                <a:tabLst>
                  <a:tab pos="90170" algn="l"/>
                </a:tabLst>
              </a:pPr>
              <a:r>
                <a:rPr lang="fr-FR" sz="1300" b="1" dirty="0">
                  <a:solidFill>
                    <a:srgbClr val="13B1A2"/>
                  </a:solidFill>
                  <a:effectLst/>
                  <a:latin typeface="Arial" panose="020B0604020202020204" pitchFamily="34" charset="0"/>
                  <a:ea typeface="Times New Roman" panose="02020603050405020304" pitchFamily="18" charset="0"/>
                  <a:cs typeface="Arial" panose="020B0604020202020204" pitchFamily="34" charset="0"/>
                </a:rPr>
                <a:t>	</a:t>
              </a:r>
              <a:r>
                <a:rPr lang="fr-FR" sz="1300" b="1" dirty="0">
                  <a:solidFill>
                    <a:srgbClr val="13B1A2"/>
                  </a:solidFill>
                  <a:effectLst/>
                  <a:latin typeface="Arial" panose="020B0604020202020204" pitchFamily="34" charset="0"/>
                  <a:ea typeface="Times New Roman" panose="02020603050405020304" pitchFamily="18" charset="0"/>
                  <a:cs typeface="Arial" panose="020B0604020202020204" pitchFamily="34" charset="0"/>
                  <a:sym typeface="Wingdings" panose="05000000000000000000" pitchFamily="2" charset="2"/>
                </a:rPr>
                <a:t></a:t>
              </a:r>
              <a:r>
                <a:rPr lang="fr-FR" sz="13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fr-FR" sz="1300" b="1"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Glossaire</a:t>
              </a:r>
              <a:r>
                <a:rPr lang="fr-FR" sz="13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lang="fr-FR" sz="1300" dirty="0">
                <a:effectLst/>
                <a:latin typeface="Arial" panose="020B0604020202020204" pitchFamily="34" charset="0"/>
                <a:ea typeface="Times New Roman" panose="02020603050405020304" pitchFamily="18" charset="0"/>
                <a:cs typeface="Arial" panose="020B0604020202020204" pitchFamily="34" charset="0"/>
              </a:endParaRPr>
            </a:p>
            <a:p>
              <a:pPr>
                <a:lnSpc>
                  <a:spcPct val="120000"/>
                </a:lnSpc>
                <a:tabLst>
                  <a:tab pos="90170" algn="l"/>
                </a:tabLst>
              </a:pPr>
              <a:r>
                <a:rPr lang="fr-FR" sz="1300" b="1" dirty="0">
                  <a:solidFill>
                    <a:srgbClr val="13B1A2"/>
                  </a:solidFill>
                  <a:effectLst/>
                  <a:latin typeface="Arial" panose="020B0604020202020204" pitchFamily="34" charset="0"/>
                  <a:ea typeface="Times New Roman" panose="02020603050405020304" pitchFamily="18" charset="0"/>
                  <a:cs typeface="Arial" panose="020B0604020202020204" pitchFamily="34" charset="0"/>
                </a:rPr>
                <a:t>	</a:t>
              </a:r>
              <a:r>
                <a:rPr lang="fr-FR" sz="1300" b="1" dirty="0">
                  <a:solidFill>
                    <a:srgbClr val="13B1A2"/>
                  </a:solidFill>
                  <a:effectLst/>
                  <a:latin typeface="Arial" panose="020B0604020202020204" pitchFamily="34" charset="0"/>
                  <a:ea typeface="Times New Roman" panose="02020603050405020304" pitchFamily="18" charset="0"/>
                  <a:cs typeface="Arial" panose="020B0604020202020204" pitchFamily="34" charset="0"/>
                  <a:sym typeface="Wingdings" panose="05000000000000000000" pitchFamily="2" charset="2"/>
                </a:rPr>
                <a:t></a:t>
              </a:r>
              <a:r>
                <a:rPr lang="fr-FR" sz="13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fr-FR" sz="1300" b="1" dirty="0">
                  <a:solidFill>
                    <a:srgbClr val="C00000"/>
                  </a:solidFill>
                  <a:effectLst/>
                  <a:latin typeface="Arial" panose="020B0604020202020204" pitchFamily="34" charset="0"/>
                  <a:ea typeface="Times New Roman" panose="02020603050405020304" pitchFamily="18" charset="0"/>
                  <a:cs typeface="Arial" panose="020B0604020202020204" pitchFamily="34" charset="0"/>
                </a:rPr>
                <a:t>Base de données     </a:t>
              </a:r>
              <a:r>
                <a:rPr lang="fr-FR" sz="1300" b="1" dirty="0">
                  <a:solidFill>
                    <a:srgbClr val="13B1A2"/>
                  </a:solidFill>
                  <a:effectLst/>
                  <a:latin typeface="Arial" panose="020B0604020202020204" pitchFamily="34" charset="0"/>
                  <a:ea typeface="Times New Roman" panose="02020603050405020304" pitchFamily="18" charset="0"/>
                  <a:cs typeface="Arial" panose="020B0604020202020204" pitchFamily="34" charset="0"/>
                  <a:sym typeface="Wingdings" panose="05000000000000000000" pitchFamily="2" charset="2"/>
                </a:rPr>
                <a:t></a:t>
              </a:r>
              <a:r>
                <a:rPr lang="fr-FR" sz="13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fr-FR" sz="1300" b="1" dirty="0">
                  <a:solidFill>
                    <a:srgbClr val="C00000"/>
                  </a:solidFill>
                  <a:effectLst/>
                  <a:latin typeface="Arial" panose="020B0604020202020204" pitchFamily="34" charset="0"/>
                  <a:ea typeface="Times New Roman" panose="02020603050405020304" pitchFamily="18" charset="0"/>
                  <a:cs typeface="Arial" panose="020B0604020202020204" pitchFamily="34" charset="0"/>
                </a:rPr>
                <a:t>Geogebra</a:t>
              </a:r>
              <a:r>
                <a:rPr lang="fr-FR" sz="13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fr-FR" sz="1300" b="1" dirty="0">
                  <a:solidFill>
                    <a:srgbClr val="13B1A2"/>
                  </a:solidFill>
                  <a:effectLst/>
                  <a:latin typeface="Arial" panose="020B0604020202020204" pitchFamily="34" charset="0"/>
                  <a:ea typeface="Times New Roman" panose="02020603050405020304" pitchFamily="18" charset="0"/>
                  <a:cs typeface="Arial" panose="020B0604020202020204" pitchFamily="34" charset="0"/>
                  <a:sym typeface="Wingdings" panose="05000000000000000000" pitchFamily="2" charset="2"/>
                </a:rPr>
                <a:t></a:t>
              </a:r>
              <a:r>
                <a:rPr lang="fr-FR" sz="13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fr-FR" sz="1300" b="1" dirty="0">
                  <a:solidFill>
                    <a:srgbClr val="C00000"/>
                  </a:solidFill>
                  <a:effectLst/>
                  <a:latin typeface="Arial" panose="020B0604020202020204" pitchFamily="34" charset="0"/>
                  <a:ea typeface="Times New Roman" panose="02020603050405020304" pitchFamily="18" charset="0"/>
                  <a:cs typeface="Arial" panose="020B0604020202020204" pitchFamily="34" charset="0"/>
                </a:rPr>
                <a:t>Leçon</a:t>
              </a:r>
              <a:endParaRPr lang="fr-FR" sz="1300" dirty="0">
                <a:effectLst/>
                <a:latin typeface="Arial" panose="020B0604020202020204" pitchFamily="34" charset="0"/>
                <a:ea typeface="Times New Roman" panose="02020603050405020304" pitchFamily="18" charset="0"/>
                <a:cs typeface="Arial" panose="020B0604020202020204" pitchFamily="34" charset="0"/>
              </a:endParaRPr>
            </a:p>
            <a:p>
              <a:pPr>
                <a:lnSpc>
                  <a:spcPct val="120000"/>
                </a:lnSpc>
                <a:spcBef>
                  <a:spcPts val="600"/>
                </a:spcBef>
                <a:tabLst>
                  <a:tab pos="90170" algn="l"/>
                </a:tabLst>
              </a:pPr>
              <a:r>
                <a:rPr lang="fr-FR" sz="1300" b="1" dirty="0">
                  <a:solidFill>
                    <a:srgbClr val="13B1A2"/>
                  </a:solidFill>
                  <a:effectLst/>
                  <a:latin typeface="Arial" panose="020B0604020202020204" pitchFamily="34" charset="0"/>
                  <a:ea typeface="Times New Roman" panose="02020603050405020304" pitchFamily="18" charset="0"/>
                  <a:cs typeface="Arial" panose="020B0604020202020204" pitchFamily="34" charset="0"/>
                </a:rPr>
                <a:t>H5P</a:t>
              </a:r>
              <a:endParaRPr lang="fr-FR" sz="1300" dirty="0">
                <a:effectLst/>
                <a:latin typeface="Arial" panose="020B0604020202020204" pitchFamily="34" charset="0"/>
                <a:ea typeface="Times New Roman" panose="02020603050405020304" pitchFamily="18" charset="0"/>
                <a:cs typeface="Arial" panose="020B0604020202020204" pitchFamily="34" charset="0"/>
              </a:endParaRPr>
            </a:p>
            <a:p>
              <a:pPr>
                <a:lnSpc>
                  <a:spcPct val="120000"/>
                </a:lnSpc>
                <a:tabLst>
                  <a:tab pos="90170" algn="l"/>
                  <a:tab pos="1350645" algn="l"/>
                </a:tabLst>
              </a:pPr>
              <a:r>
                <a:rPr lang="fr-FR" sz="1300" b="1" dirty="0">
                  <a:solidFill>
                    <a:srgbClr val="13B1A2"/>
                  </a:solidFill>
                  <a:effectLst/>
                  <a:latin typeface="Arial" panose="020B0604020202020204" pitchFamily="34" charset="0"/>
                  <a:ea typeface="Times New Roman" panose="02020603050405020304" pitchFamily="18" charset="0"/>
                  <a:cs typeface="Arial" panose="020B0604020202020204" pitchFamily="34" charset="0"/>
                </a:rPr>
                <a:t>	</a:t>
              </a:r>
              <a:r>
                <a:rPr lang="fr-FR" sz="1300" b="1" dirty="0">
                  <a:solidFill>
                    <a:srgbClr val="13B1A2"/>
                  </a:solidFill>
                  <a:effectLst/>
                  <a:latin typeface="Arial" panose="020B0604020202020204" pitchFamily="34" charset="0"/>
                  <a:ea typeface="Times New Roman" panose="02020603050405020304" pitchFamily="18" charset="0"/>
                  <a:cs typeface="Arial" panose="020B0604020202020204" pitchFamily="34" charset="0"/>
                  <a:sym typeface="Wingdings" panose="05000000000000000000" pitchFamily="2" charset="2"/>
                </a:rPr>
                <a:t></a:t>
              </a:r>
              <a:r>
                <a:rPr lang="fr-FR" sz="1300" b="1" dirty="0">
                  <a:solidFill>
                    <a:srgbClr val="13B1A2"/>
                  </a:solidFill>
                  <a:effectLst/>
                  <a:latin typeface="Arial" panose="020B0604020202020204" pitchFamily="34" charset="0"/>
                  <a:ea typeface="Times New Roman" panose="02020603050405020304" pitchFamily="18" charset="0"/>
                  <a:cs typeface="Arial" panose="020B0604020202020204" pitchFamily="34" charset="0"/>
                </a:rPr>
                <a:t> </a:t>
              </a:r>
              <a:r>
                <a:rPr lang="fr-FR" sz="1300" b="1"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Course presentation 	</a:t>
              </a:r>
              <a:r>
                <a:rPr lang="fr-FR" sz="1300" b="1" dirty="0">
                  <a:solidFill>
                    <a:srgbClr val="13B1A2"/>
                  </a:solidFill>
                  <a:effectLst/>
                  <a:latin typeface="Arial" panose="020B0604020202020204" pitchFamily="34" charset="0"/>
                  <a:ea typeface="Times New Roman" panose="02020603050405020304" pitchFamily="18" charset="0"/>
                  <a:cs typeface="Arial" panose="020B0604020202020204" pitchFamily="34" charset="0"/>
                  <a:sym typeface="Wingdings" panose="05000000000000000000" pitchFamily="2" charset="2"/>
                </a:rPr>
                <a:t></a:t>
              </a:r>
              <a:r>
                <a:rPr lang="fr-FR" sz="1300" b="1" dirty="0">
                  <a:solidFill>
                    <a:srgbClr val="13B1A2"/>
                  </a:solidFill>
                  <a:effectLst/>
                  <a:latin typeface="Arial" panose="020B0604020202020204" pitchFamily="34" charset="0"/>
                  <a:ea typeface="Times New Roman" panose="02020603050405020304" pitchFamily="18" charset="0"/>
                  <a:cs typeface="Arial" panose="020B0604020202020204" pitchFamily="34" charset="0"/>
                </a:rPr>
                <a:t> </a:t>
              </a:r>
              <a:r>
                <a:rPr lang="fr-FR" sz="1300" b="1" dirty="0" err="1">
                  <a:solidFill>
                    <a:srgbClr val="0070C0"/>
                  </a:solidFill>
                  <a:effectLst/>
                  <a:latin typeface="Arial" panose="020B0604020202020204" pitchFamily="34" charset="0"/>
                  <a:ea typeface="Times New Roman" panose="02020603050405020304" pitchFamily="18" charset="0"/>
                  <a:cs typeface="Arial" panose="020B0604020202020204" pitchFamily="34" charset="0"/>
                </a:rPr>
                <a:t>Dialog</a:t>
              </a:r>
              <a:r>
                <a:rPr lang="fr-FR" sz="1300" b="1"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 Cards  </a:t>
              </a:r>
              <a:endParaRPr lang="fr-FR" sz="1300" dirty="0">
                <a:effectLst/>
                <a:latin typeface="Arial" panose="020B0604020202020204" pitchFamily="34" charset="0"/>
                <a:ea typeface="Times New Roman" panose="02020603050405020304" pitchFamily="18" charset="0"/>
                <a:cs typeface="Arial" panose="020B0604020202020204" pitchFamily="34" charset="0"/>
              </a:endParaRPr>
            </a:p>
            <a:p>
              <a:pPr>
                <a:lnSpc>
                  <a:spcPct val="120000"/>
                </a:lnSpc>
                <a:tabLst>
                  <a:tab pos="90170" algn="l"/>
                  <a:tab pos="1350645" algn="l"/>
                </a:tabLst>
              </a:pPr>
              <a:r>
                <a:rPr lang="fr-FR" sz="1300" b="1" dirty="0">
                  <a:solidFill>
                    <a:srgbClr val="13B1A2"/>
                  </a:solidFill>
                  <a:effectLst/>
                  <a:latin typeface="Arial" panose="020B0604020202020204" pitchFamily="34" charset="0"/>
                  <a:ea typeface="Times New Roman" panose="02020603050405020304" pitchFamily="18" charset="0"/>
                  <a:cs typeface="Arial" panose="020B0604020202020204" pitchFamily="34" charset="0"/>
                </a:rPr>
                <a:t>	</a:t>
              </a:r>
              <a:r>
                <a:rPr lang="fr-FR" sz="1300" b="1" dirty="0">
                  <a:solidFill>
                    <a:srgbClr val="13B1A2"/>
                  </a:solidFill>
                  <a:effectLst/>
                  <a:latin typeface="Arial" panose="020B0604020202020204" pitchFamily="34" charset="0"/>
                  <a:ea typeface="Times New Roman" panose="02020603050405020304" pitchFamily="18" charset="0"/>
                  <a:cs typeface="Arial" panose="020B0604020202020204" pitchFamily="34" charset="0"/>
                  <a:sym typeface="Wingdings" panose="05000000000000000000" pitchFamily="2" charset="2"/>
                </a:rPr>
                <a:t></a:t>
              </a:r>
              <a:r>
                <a:rPr lang="fr-FR" sz="1300" b="1" dirty="0">
                  <a:solidFill>
                    <a:srgbClr val="13B1A2"/>
                  </a:solidFill>
                  <a:effectLst/>
                  <a:latin typeface="Arial" panose="020B0604020202020204" pitchFamily="34" charset="0"/>
                  <a:ea typeface="Times New Roman" panose="02020603050405020304" pitchFamily="18" charset="0"/>
                  <a:cs typeface="Arial" panose="020B0604020202020204" pitchFamily="34" charset="0"/>
                </a:rPr>
                <a:t> </a:t>
              </a:r>
              <a:r>
                <a:rPr lang="fr-FR" sz="1300" b="1"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Image </a:t>
              </a:r>
              <a:r>
                <a:rPr lang="fr-FR" sz="1300" b="1" dirty="0" err="1">
                  <a:solidFill>
                    <a:srgbClr val="0070C0"/>
                  </a:solidFill>
                  <a:effectLst/>
                  <a:latin typeface="Arial" panose="020B0604020202020204" pitchFamily="34" charset="0"/>
                  <a:ea typeface="Times New Roman" panose="02020603050405020304" pitchFamily="18" charset="0"/>
                  <a:cs typeface="Arial" panose="020B0604020202020204" pitchFamily="34" charset="0"/>
                </a:rPr>
                <a:t>Slider</a:t>
              </a:r>
              <a:r>
                <a:rPr lang="fr-FR" sz="1300" b="1"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 	</a:t>
              </a:r>
              <a:r>
                <a:rPr lang="fr-FR" sz="1300" b="1" dirty="0">
                  <a:solidFill>
                    <a:srgbClr val="13B1A2"/>
                  </a:solidFill>
                  <a:effectLst/>
                  <a:latin typeface="Arial" panose="020B0604020202020204" pitchFamily="34" charset="0"/>
                  <a:ea typeface="Times New Roman" panose="02020603050405020304" pitchFamily="18" charset="0"/>
                  <a:cs typeface="Arial" panose="020B0604020202020204" pitchFamily="34" charset="0"/>
                  <a:sym typeface="Wingdings" panose="05000000000000000000" pitchFamily="2" charset="2"/>
                </a:rPr>
                <a:t></a:t>
              </a:r>
              <a:r>
                <a:rPr lang="fr-FR" sz="13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fr-FR" sz="1300" b="1" dirty="0">
                  <a:solidFill>
                    <a:srgbClr val="C00000"/>
                  </a:solidFill>
                  <a:effectLst/>
                  <a:latin typeface="Arial" panose="020B0604020202020204" pitchFamily="34" charset="0"/>
                  <a:ea typeface="Times New Roman" panose="02020603050405020304" pitchFamily="18" charset="0"/>
                  <a:cs typeface="Arial" panose="020B0604020202020204" pitchFamily="34" charset="0"/>
                </a:rPr>
                <a:t>Image Hotspots </a:t>
              </a:r>
              <a:endParaRPr lang="fr-FR" sz="1300" dirty="0">
                <a:effectLst/>
                <a:latin typeface="Arial" panose="020B0604020202020204" pitchFamily="34" charset="0"/>
                <a:ea typeface="Times New Roman" panose="02020603050405020304" pitchFamily="18" charset="0"/>
                <a:cs typeface="Arial" panose="020B0604020202020204" pitchFamily="34" charset="0"/>
              </a:endParaRPr>
            </a:p>
            <a:p>
              <a:pPr>
                <a:lnSpc>
                  <a:spcPct val="120000"/>
                </a:lnSpc>
                <a:tabLst>
                  <a:tab pos="90170" algn="l"/>
                  <a:tab pos="1350645" algn="l"/>
                </a:tabLst>
              </a:pPr>
              <a:r>
                <a:rPr lang="fr-FR" sz="1300" b="1" dirty="0">
                  <a:solidFill>
                    <a:srgbClr val="13B1A2"/>
                  </a:solidFill>
                  <a:effectLst/>
                  <a:latin typeface="Arial" panose="020B0604020202020204" pitchFamily="34" charset="0"/>
                  <a:ea typeface="Times New Roman" panose="02020603050405020304" pitchFamily="18" charset="0"/>
                  <a:cs typeface="Arial" panose="020B0604020202020204" pitchFamily="34" charset="0"/>
                </a:rPr>
                <a:t>	</a:t>
              </a:r>
              <a:r>
                <a:rPr lang="fr-FR" sz="1300" b="1" dirty="0">
                  <a:solidFill>
                    <a:srgbClr val="13B1A2"/>
                  </a:solidFill>
                  <a:effectLst/>
                  <a:latin typeface="Arial" panose="020B0604020202020204" pitchFamily="34" charset="0"/>
                  <a:ea typeface="Times New Roman" panose="02020603050405020304" pitchFamily="18" charset="0"/>
                  <a:cs typeface="Arial" panose="020B0604020202020204" pitchFamily="34" charset="0"/>
                  <a:sym typeface="Wingdings" panose="05000000000000000000" pitchFamily="2" charset="2"/>
                </a:rPr>
                <a:t></a:t>
              </a:r>
              <a:r>
                <a:rPr lang="fr-FR" sz="13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fr-FR" sz="1300" b="1" dirty="0">
                  <a:solidFill>
                    <a:srgbClr val="C00000"/>
                  </a:solidFill>
                  <a:effectLst/>
                  <a:latin typeface="Arial" panose="020B0604020202020204" pitchFamily="34" charset="0"/>
                  <a:ea typeface="Times New Roman" panose="02020603050405020304" pitchFamily="18" charset="0"/>
                  <a:cs typeface="Arial" panose="020B0604020202020204" pitchFamily="34" charset="0"/>
                </a:rPr>
                <a:t>Timeline</a:t>
              </a:r>
              <a:r>
                <a:rPr lang="fr-FR" sz="13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fr-FR" sz="1300" b="1" dirty="0">
                  <a:solidFill>
                    <a:srgbClr val="13B1A2"/>
                  </a:solidFill>
                  <a:effectLst/>
                  <a:latin typeface="Arial" panose="020B0604020202020204" pitchFamily="34" charset="0"/>
                  <a:ea typeface="Times New Roman" panose="02020603050405020304" pitchFamily="18" charset="0"/>
                  <a:cs typeface="Arial" panose="020B0604020202020204" pitchFamily="34" charset="0"/>
                  <a:sym typeface="Wingdings" panose="05000000000000000000" pitchFamily="2" charset="2"/>
                </a:rPr>
                <a:t></a:t>
              </a:r>
              <a:r>
                <a:rPr lang="fr-FR" sz="1300" b="1" dirty="0">
                  <a:solidFill>
                    <a:srgbClr val="13B1A2"/>
                  </a:solidFill>
                  <a:effectLst/>
                  <a:latin typeface="Arial" panose="020B0604020202020204" pitchFamily="34" charset="0"/>
                  <a:ea typeface="Times New Roman" panose="02020603050405020304" pitchFamily="18" charset="0"/>
                  <a:cs typeface="Arial" panose="020B0604020202020204" pitchFamily="34" charset="0"/>
                </a:rPr>
                <a:t> </a:t>
              </a:r>
              <a:r>
                <a:rPr lang="fr-FR" sz="1300" b="1" dirty="0">
                  <a:solidFill>
                    <a:srgbClr val="C00000"/>
                  </a:solidFill>
                  <a:effectLst/>
                  <a:latin typeface="Arial" panose="020B0604020202020204" pitchFamily="34" charset="0"/>
                  <a:ea typeface="Times New Roman" panose="02020603050405020304" pitchFamily="18" charset="0"/>
                  <a:cs typeface="Arial" panose="020B0604020202020204" pitchFamily="34" charset="0"/>
                </a:rPr>
                <a:t>Virtual Tour	</a:t>
              </a:r>
              <a:r>
                <a:rPr lang="fr-FR" sz="1300" b="1" dirty="0">
                  <a:solidFill>
                    <a:srgbClr val="13B1A2"/>
                  </a:solidFill>
                  <a:effectLst/>
                  <a:latin typeface="Arial" panose="020B0604020202020204" pitchFamily="34" charset="0"/>
                  <a:ea typeface="Times New Roman" panose="02020603050405020304" pitchFamily="18" charset="0"/>
                  <a:cs typeface="Arial" panose="020B0604020202020204" pitchFamily="34" charset="0"/>
                  <a:sym typeface="Wingdings" panose="05000000000000000000" pitchFamily="2" charset="2"/>
                </a:rPr>
                <a:t></a:t>
              </a:r>
              <a:r>
                <a:rPr lang="fr-FR" sz="13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fr-FR" sz="1300" b="1" dirty="0">
                  <a:solidFill>
                    <a:srgbClr val="C00000"/>
                  </a:solidFill>
                  <a:effectLst/>
                  <a:latin typeface="Arial" panose="020B0604020202020204" pitchFamily="34" charset="0"/>
                  <a:ea typeface="Times New Roman" panose="02020603050405020304" pitchFamily="18" charset="0"/>
                  <a:cs typeface="Arial" panose="020B0604020202020204" pitchFamily="34" charset="0"/>
                </a:rPr>
                <a:t>Agamotto</a:t>
              </a:r>
              <a:r>
                <a:rPr lang="fr-FR" sz="13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lang="fr-FR" sz="1300" dirty="0">
                <a:effectLst/>
                <a:latin typeface="Arial" panose="020B0604020202020204" pitchFamily="34" charset="0"/>
                <a:ea typeface="Times New Roman" panose="02020603050405020304" pitchFamily="18" charset="0"/>
                <a:cs typeface="Arial" panose="020B0604020202020204" pitchFamily="34" charset="0"/>
              </a:endParaRPr>
            </a:p>
            <a:p>
              <a:pPr>
                <a:lnSpc>
                  <a:spcPct val="120000"/>
                </a:lnSpc>
                <a:spcBef>
                  <a:spcPts val="600"/>
                </a:spcBef>
                <a:tabLst>
                  <a:tab pos="90170" algn="l"/>
                </a:tabLst>
              </a:pPr>
              <a:r>
                <a:rPr lang="fr-FR" sz="1300" b="1" dirty="0">
                  <a:solidFill>
                    <a:srgbClr val="13B1A2"/>
                  </a:solidFill>
                  <a:effectLst/>
                  <a:latin typeface="Arial" panose="020B0604020202020204" pitchFamily="34" charset="0"/>
                  <a:ea typeface="Times New Roman" panose="02020603050405020304" pitchFamily="18" charset="0"/>
                  <a:cs typeface="Arial" panose="020B0604020202020204" pitchFamily="34" charset="0"/>
                </a:rPr>
                <a:t>Activités externes à intégrer dans votre cours</a:t>
              </a:r>
              <a:endParaRPr lang="fr-FR" sz="1300" dirty="0">
                <a:effectLst/>
                <a:latin typeface="Arial" panose="020B0604020202020204" pitchFamily="34" charset="0"/>
                <a:ea typeface="Times New Roman" panose="02020603050405020304" pitchFamily="18" charset="0"/>
                <a:cs typeface="Arial" panose="020B0604020202020204" pitchFamily="34" charset="0"/>
              </a:endParaRPr>
            </a:p>
            <a:p>
              <a:pPr>
                <a:lnSpc>
                  <a:spcPct val="120000"/>
                </a:lnSpc>
                <a:tabLst>
                  <a:tab pos="90170" algn="l"/>
                </a:tabLst>
              </a:pPr>
              <a:r>
                <a:rPr lang="fr-FR" sz="13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Vidéos :</a:t>
              </a:r>
              <a:r>
                <a:rPr lang="fr-FR" sz="1300" b="1" dirty="0">
                  <a:solidFill>
                    <a:srgbClr val="13B1A2"/>
                  </a:solidFill>
                  <a:effectLst/>
                  <a:latin typeface="Arial" panose="020B0604020202020204" pitchFamily="34" charset="0"/>
                  <a:ea typeface="Times New Roman" panose="02020603050405020304" pitchFamily="18" charset="0"/>
                  <a:cs typeface="Arial" panose="020B0604020202020204" pitchFamily="34" charset="0"/>
                </a:rPr>
                <a:t>  </a:t>
              </a:r>
              <a:r>
                <a:rPr lang="fr-FR" sz="1300" b="1" dirty="0">
                  <a:solidFill>
                    <a:srgbClr val="13B1A2"/>
                  </a:solidFill>
                  <a:effectLst/>
                  <a:latin typeface="Arial" panose="020B0604020202020204" pitchFamily="34" charset="0"/>
                  <a:ea typeface="Times New Roman" panose="02020603050405020304" pitchFamily="18" charset="0"/>
                  <a:cs typeface="Arial" panose="020B0604020202020204" pitchFamily="34" charset="0"/>
                  <a:sym typeface="Wingdings" panose="05000000000000000000" pitchFamily="2" charset="2"/>
                </a:rPr>
                <a:t></a:t>
              </a:r>
              <a:r>
                <a:rPr lang="fr-FR" sz="13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fr-FR" sz="1300" b="1"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Peertube, PodEduc    </a:t>
              </a:r>
              <a:r>
                <a:rPr lang="fr-FR" sz="1300" b="1" dirty="0">
                  <a:solidFill>
                    <a:srgbClr val="13B1A2"/>
                  </a:solidFill>
                  <a:effectLst/>
                  <a:latin typeface="Arial" panose="020B0604020202020204" pitchFamily="34" charset="0"/>
                  <a:ea typeface="Times New Roman" panose="02020603050405020304" pitchFamily="18" charset="0"/>
                  <a:cs typeface="Arial" panose="020B0604020202020204" pitchFamily="34" charset="0"/>
                  <a:sym typeface="Wingdings" panose="05000000000000000000" pitchFamily="2" charset="2"/>
                </a:rPr>
                <a:t></a:t>
              </a:r>
              <a:r>
                <a:rPr lang="fr-FR" sz="13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fr-FR" sz="1300" b="1"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Youtube</a:t>
              </a:r>
              <a:endParaRPr lang="fr-FR" sz="1300" dirty="0">
                <a:effectLst/>
                <a:latin typeface="Arial" panose="020B0604020202020204" pitchFamily="34" charset="0"/>
                <a:ea typeface="Times New Roman" panose="02020603050405020304" pitchFamily="18" charset="0"/>
                <a:cs typeface="Arial" panose="020B0604020202020204" pitchFamily="34" charset="0"/>
              </a:endParaRPr>
            </a:p>
            <a:p>
              <a:pPr>
                <a:lnSpc>
                  <a:spcPct val="120000"/>
                </a:lnSpc>
                <a:spcBef>
                  <a:spcPts val="400"/>
                </a:spcBef>
                <a:tabLst>
                  <a:tab pos="90170" algn="l"/>
                </a:tabLst>
              </a:pPr>
              <a:r>
                <a:rPr lang="fr-FR" sz="1300" b="1" dirty="0">
                  <a:solidFill>
                    <a:srgbClr val="13B1A2"/>
                  </a:solidFill>
                  <a:effectLst/>
                  <a:latin typeface="Arial" panose="020B0604020202020204" pitchFamily="34" charset="0"/>
                  <a:ea typeface="Times New Roman" panose="02020603050405020304" pitchFamily="18" charset="0"/>
                  <a:cs typeface="Arial" panose="020B0604020202020204" pitchFamily="34" charset="0"/>
                </a:rPr>
                <a:t>	</a:t>
              </a:r>
              <a:r>
                <a:rPr lang="fr-FR" sz="1300" b="1" dirty="0">
                  <a:solidFill>
                    <a:srgbClr val="13B1A2"/>
                  </a:solidFill>
                  <a:effectLst/>
                  <a:latin typeface="Arial" panose="020B0604020202020204" pitchFamily="34" charset="0"/>
                  <a:ea typeface="Times New Roman" panose="02020603050405020304" pitchFamily="18" charset="0"/>
                  <a:cs typeface="Arial" panose="020B0604020202020204" pitchFamily="34" charset="0"/>
                  <a:sym typeface="Wingdings" panose="05000000000000000000" pitchFamily="2" charset="2"/>
                </a:rPr>
                <a:t></a:t>
              </a:r>
              <a:r>
                <a:rPr lang="fr-FR" sz="13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fr-FR" sz="1300" b="1"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Classe virtuelle BBB (VIA pour la formation) </a:t>
              </a:r>
              <a:endParaRPr lang="fr-FR" sz="1300" dirty="0">
                <a:effectLst/>
                <a:latin typeface="Arial" panose="020B0604020202020204" pitchFamily="34" charset="0"/>
                <a:ea typeface="Times New Roman" panose="02020603050405020304" pitchFamily="18" charset="0"/>
                <a:cs typeface="Arial" panose="020B0604020202020204" pitchFamily="34" charset="0"/>
              </a:endParaRPr>
            </a:p>
            <a:p>
              <a:pPr>
                <a:lnSpc>
                  <a:spcPct val="120000"/>
                </a:lnSpc>
                <a:spcBef>
                  <a:spcPts val="400"/>
                </a:spcBef>
                <a:tabLst>
                  <a:tab pos="90170" algn="l"/>
                  <a:tab pos="1980565" algn="r"/>
                </a:tabLst>
              </a:pPr>
              <a:r>
                <a:rPr lang="fr-FR" sz="1300" b="1" dirty="0">
                  <a:solidFill>
                    <a:srgbClr val="13B1A2"/>
                  </a:solidFill>
                  <a:effectLst/>
                  <a:latin typeface="Arial" panose="020B0604020202020204" pitchFamily="34" charset="0"/>
                  <a:ea typeface="Times New Roman" panose="02020603050405020304" pitchFamily="18" charset="0"/>
                  <a:cs typeface="Arial" panose="020B0604020202020204" pitchFamily="34" charset="0"/>
                </a:rPr>
                <a:t>	</a:t>
              </a:r>
              <a:r>
                <a:rPr lang="fr-FR" sz="1300" b="1" dirty="0">
                  <a:solidFill>
                    <a:srgbClr val="13B1A2"/>
                  </a:solidFill>
                  <a:effectLst/>
                  <a:latin typeface="Arial" panose="020B0604020202020204" pitchFamily="34" charset="0"/>
                  <a:ea typeface="Times New Roman" panose="02020603050405020304" pitchFamily="18" charset="0"/>
                  <a:cs typeface="Arial" panose="020B0604020202020204" pitchFamily="34" charset="0"/>
                  <a:sym typeface="Wingdings" panose="05000000000000000000" pitchFamily="2" charset="2"/>
                </a:rPr>
                <a:t></a:t>
              </a:r>
              <a:r>
                <a:rPr lang="fr-FR" sz="13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fr-FR" sz="1300" b="1" dirty="0">
                  <a:solidFill>
                    <a:srgbClr val="C00000"/>
                  </a:solidFill>
                  <a:effectLst/>
                  <a:latin typeface="Arial" panose="020B0604020202020204" pitchFamily="34" charset="0"/>
                  <a:ea typeface="Times New Roman" panose="02020603050405020304" pitchFamily="18" charset="0"/>
                  <a:cs typeface="Arial" panose="020B0604020202020204" pitchFamily="34" charset="0"/>
                </a:rPr>
                <a:t>Annotation PDF</a:t>
              </a:r>
              <a:r>
                <a:rPr lang="fr-FR" sz="12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p>
            <a:p>
              <a:pPr algn="r">
                <a:lnSpc>
                  <a:spcPct val="120000"/>
                </a:lnSpc>
                <a:tabLst>
                  <a:tab pos="88900" algn="l"/>
                </a:tabLst>
              </a:pPr>
              <a:r>
                <a:rPr lang="fr-FR" sz="1200" b="1" dirty="0">
                  <a:solidFill>
                    <a:srgbClr val="000000"/>
                  </a:solidFill>
                  <a:latin typeface="Arial" panose="020B0604020202020204" pitchFamily="34" charset="0"/>
                  <a:ea typeface="Times New Roman" panose="02020603050405020304" pitchFamily="18" charset="0"/>
                  <a:cs typeface="Arial" panose="020B0604020202020204" pitchFamily="34" charset="0"/>
                  <a:sym typeface="Wingdings" panose="05000000000000000000" pitchFamily="2" charset="2"/>
                </a:rPr>
                <a:t>	</a:t>
              </a:r>
              <a:r>
                <a:rPr lang="fr-FR" sz="1200" b="1" dirty="0">
                  <a:solidFill>
                    <a:srgbClr val="13B1A2"/>
                  </a:solidFill>
                  <a:effectLst/>
                  <a:latin typeface="Arial" panose="020B0604020202020204" pitchFamily="34" charset="0"/>
                  <a:ea typeface="Times New Roman" panose="02020603050405020304" pitchFamily="18" charset="0"/>
                  <a:cs typeface="Arial" panose="020B0604020202020204" pitchFamily="34" charset="0"/>
                  <a:sym typeface="Wingdings" panose="05000000000000000000" pitchFamily="2" charset="2"/>
                </a:rPr>
                <a:t></a:t>
              </a:r>
              <a:r>
                <a:rPr lang="fr-FR" sz="12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Autre</a:t>
              </a:r>
              <a:endParaRPr lang="fr-FR" sz="1200" dirty="0">
                <a:effectLst/>
                <a:latin typeface="Arial" panose="020B0604020202020204" pitchFamily="34" charset="0"/>
                <a:ea typeface="Times New Roman" panose="02020603050405020304" pitchFamily="18" charset="0"/>
                <a:cs typeface="Arial" panose="020B0604020202020204" pitchFamily="34" charset="0"/>
              </a:endParaRPr>
            </a:p>
            <a:p>
              <a:pPr>
                <a:lnSpc>
                  <a:spcPct val="130000"/>
                </a:lnSpc>
                <a:spcBef>
                  <a:spcPts val="100"/>
                </a:spcBef>
              </a:pPr>
              <a:r>
                <a:rPr lang="fr-FR" sz="1200" dirty="0">
                  <a:effectLst/>
                  <a:latin typeface="Arial" panose="020B0604020202020204" pitchFamily="34" charset="0"/>
                  <a:ea typeface="Times New Roman" panose="02020603050405020304" pitchFamily="18" charset="0"/>
                  <a:cs typeface="Arial" panose="020B0604020202020204" pitchFamily="34" charset="0"/>
                </a:rPr>
                <a:t> </a:t>
              </a:r>
            </a:p>
          </p:txBody>
        </p:sp>
        <p:sp>
          <p:nvSpPr>
            <p:cNvPr id="50" name="Rectangle avec coins arrondis du même côté 39">
              <a:extLst>
                <a:ext uri="{FF2B5EF4-FFF2-40B4-BE49-F238E27FC236}">
                  <a16:creationId xmlns:a16="http://schemas.microsoft.com/office/drawing/2014/main" id="{527DD77B-2255-4351-938D-6760E55A153F}"/>
                </a:ext>
              </a:extLst>
            </p:cNvPr>
            <p:cNvSpPr/>
            <p:nvPr/>
          </p:nvSpPr>
          <p:spPr>
            <a:xfrm rot="5400000" flipH="1">
              <a:off x="-514332" y="443907"/>
              <a:ext cx="2357956" cy="1586627"/>
            </a:xfrm>
            <a:prstGeom prst="round2SameRect">
              <a:avLst>
                <a:gd name="adj1" fmla="val 12216"/>
                <a:gd name="adj2"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vert270" wrap="square" lIns="72000" tIns="36000" rIns="72000" bIns="36000" numCol="1" spcCol="0" rtlCol="0" fromWordArt="0" anchor="ctr" anchorCtr="0" forceAA="0" compatLnSpc="1">
              <a:prstTxWarp prst="textNoShape">
                <a:avLst/>
              </a:prstTxWarp>
              <a:noAutofit/>
            </a:bodyPr>
            <a:lstStyle/>
            <a:p>
              <a:pPr algn="just">
                <a:lnSpc>
                  <a:spcPct val="130000"/>
                </a:lnSpc>
                <a:tabLst>
                  <a:tab pos="90170" algn="l"/>
                </a:tabLst>
              </a:pPr>
              <a:r>
                <a:rPr lang="fr-FR" sz="800">
                  <a:effectLst/>
                  <a:latin typeface="Times New Roman" panose="02020603050405020304" pitchFamily="18" charset="0"/>
                  <a:ea typeface="Times New Roman" panose="02020603050405020304" pitchFamily="18" charset="0"/>
                </a:rPr>
                <a:t> </a:t>
              </a:r>
              <a:endParaRPr lang="fr-FR" sz="1200">
                <a:effectLst/>
                <a:latin typeface="Times New Roman" panose="02020603050405020304" pitchFamily="18" charset="0"/>
                <a:ea typeface="Times New Roman" panose="02020603050405020304" pitchFamily="18" charset="0"/>
              </a:endParaRPr>
            </a:p>
          </p:txBody>
        </p:sp>
        <p:sp>
          <p:nvSpPr>
            <p:cNvPr id="51" name="Zone de texte 321">
              <a:extLst>
                <a:ext uri="{FF2B5EF4-FFF2-40B4-BE49-F238E27FC236}">
                  <a16:creationId xmlns:a16="http://schemas.microsoft.com/office/drawing/2014/main" id="{B3D6B973-A40D-4648-9FA7-9B432F1F17BD}"/>
                </a:ext>
              </a:extLst>
            </p:cNvPr>
            <p:cNvSpPr txBox="1"/>
            <p:nvPr/>
          </p:nvSpPr>
          <p:spPr>
            <a:xfrm>
              <a:off x="-128667" y="342920"/>
              <a:ext cx="1538615" cy="1855452"/>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180975" lvl="0" indent="-180975">
                <a:lnSpc>
                  <a:spcPct val="107000"/>
                </a:lnSpc>
                <a:spcAft>
                  <a:spcPts val="800"/>
                </a:spcAft>
                <a:buClr>
                  <a:srgbClr val="13B1A2"/>
                </a:buClr>
                <a:buSzPts val="1200"/>
                <a:buFont typeface="Symbol" panose="05050102010706020507" pitchFamily="18" charset="2"/>
                <a:buChar char=""/>
              </a:pPr>
              <a:r>
                <a:rPr lang="fr-FR" sz="1600" dirty="0">
                  <a:solidFill>
                    <a:srgbClr val="000000"/>
                  </a:solidFill>
                  <a:effectLst/>
                  <a:latin typeface="Arial" panose="020B0604020202020204" pitchFamily="34" charset="0"/>
                  <a:ea typeface="Calibri" panose="020F0502020204030204" pitchFamily="34" charset="0"/>
                  <a:cs typeface="Arial" panose="020B0604020202020204" pitchFamily="34" charset="0"/>
                </a:rPr>
                <a:t>Ecouter l'enseignant en présentiel, suivre des cours, des conférences</a:t>
              </a:r>
              <a:endParaRPr lang="fr-FR" sz="1600" dirty="0">
                <a:effectLst/>
                <a:latin typeface="Arial" panose="020B0604020202020204" pitchFamily="34" charset="0"/>
                <a:ea typeface="Calibri" panose="020F0502020204030204" pitchFamily="34" charset="0"/>
                <a:cs typeface="Arial" panose="020B0604020202020204" pitchFamily="34" charset="0"/>
              </a:endParaRPr>
            </a:p>
            <a:p>
              <a:pPr marL="180975" lvl="0" indent="-180975">
                <a:lnSpc>
                  <a:spcPct val="107000"/>
                </a:lnSpc>
                <a:spcAft>
                  <a:spcPts val="800"/>
                </a:spcAft>
                <a:buClr>
                  <a:srgbClr val="13B1A2"/>
                </a:buClr>
                <a:buSzPts val="1200"/>
                <a:buFont typeface="Symbol" panose="05050102010706020507" pitchFamily="18" charset="2"/>
                <a:buChar char=""/>
              </a:pPr>
              <a:r>
                <a:rPr lang="fr-FR" sz="1600" dirty="0">
                  <a:solidFill>
                    <a:srgbClr val="000000"/>
                  </a:solidFill>
                  <a:effectLst/>
                  <a:latin typeface="Arial" panose="020B0604020202020204" pitchFamily="34" charset="0"/>
                  <a:ea typeface="Calibri" panose="020F0502020204030204" pitchFamily="34" charset="0"/>
                  <a:cs typeface="Arial" panose="020B0604020202020204" pitchFamily="34" charset="0"/>
                </a:rPr>
                <a:t>Consulter des documents, des articles</a:t>
              </a:r>
              <a:endParaRPr lang="fr-FR" sz="1600" dirty="0">
                <a:effectLst/>
                <a:latin typeface="Arial" panose="020B0604020202020204" pitchFamily="34" charset="0"/>
                <a:ea typeface="Calibri" panose="020F0502020204030204" pitchFamily="34" charset="0"/>
                <a:cs typeface="Arial" panose="020B0604020202020204" pitchFamily="34" charset="0"/>
              </a:endParaRPr>
            </a:p>
            <a:p>
              <a:pPr marL="180975" lvl="0" indent="-180975">
                <a:lnSpc>
                  <a:spcPct val="107000"/>
                </a:lnSpc>
                <a:spcAft>
                  <a:spcPts val="800"/>
                </a:spcAft>
                <a:buClr>
                  <a:srgbClr val="13B1A2"/>
                </a:buClr>
                <a:buSzPts val="1200"/>
                <a:buFont typeface="Symbol" panose="05050102010706020507" pitchFamily="18" charset="2"/>
                <a:buChar char=""/>
              </a:pPr>
              <a:r>
                <a:rPr lang="fr-FR" sz="1600" dirty="0">
                  <a:solidFill>
                    <a:srgbClr val="000000"/>
                  </a:solidFill>
                  <a:effectLst/>
                  <a:latin typeface="Arial" panose="020B0604020202020204" pitchFamily="34" charset="0"/>
                  <a:ea typeface="Calibri" panose="020F0502020204030204" pitchFamily="34" charset="0"/>
                  <a:cs typeface="Arial" panose="020B0604020202020204" pitchFamily="34" charset="0"/>
                </a:rPr>
                <a:t>Lire des ressources numériques, multimédia, des sites web</a:t>
              </a:r>
              <a:endParaRPr lang="fr-FR" sz="1600" dirty="0">
                <a:effectLst/>
                <a:latin typeface="Arial" panose="020B0604020202020204" pitchFamily="34" charset="0"/>
                <a:ea typeface="Calibri" panose="020F0502020204030204" pitchFamily="34" charset="0"/>
                <a:cs typeface="Arial" panose="020B0604020202020204" pitchFamily="34" charset="0"/>
              </a:endParaRPr>
            </a:p>
            <a:p>
              <a:pPr marL="180975" lvl="0" indent="-180975">
                <a:lnSpc>
                  <a:spcPct val="107000"/>
                </a:lnSpc>
                <a:spcAft>
                  <a:spcPts val="800"/>
                </a:spcAft>
                <a:buClr>
                  <a:srgbClr val="13B1A2"/>
                </a:buClr>
                <a:buSzPts val="1200"/>
                <a:buFont typeface="Symbol" panose="05050102010706020507" pitchFamily="18" charset="2"/>
                <a:buChar char=""/>
              </a:pPr>
              <a:r>
                <a:rPr lang="fr-FR" sz="1600" dirty="0">
                  <a:solidFill>
                    <a:srgbClr val="000000"/>
                  </a:solidFill>
                  <a:effectLst/>
                  <a:latin typeface="Arial" panose="020B0604020202020204" pitchFamily="34" charset="0"/>
                  <a:ea typeface="Calibri" panose="020F0502020204030204" pitchFamily="34" charset="0"/>
                  <a:cs typeface="Arial" panose="020B0604020202020204" pitchFamily="34" charset="0"/>
                </a:rPr>
                <a:t>Regarder des vidéos, des animations</a:t>
              </a:r>
              <a:endParaRPr lang="fr-FR" sz="1600" dirty="0">
                <a:effectLst/>
                <a:latin typeface="Arial" panose="020B0604020202020204" pitchFamily="34" charset="0"/>
                <a:ea typeface="Calibri" panose="020F0502020204030204" pitchFamily="34" charset="0"/>
                <a:cs typeface="Arial" panose="020B0604020202020204" pitchFamily="34" charset="0"/>
              </a:endParaRPr>
            </a:p>
            <a:p>
              <a:pPr marL="180975" lvl="0" indent="-180975">
                <a:lnSpc>
                  <a:spcPct val="107000"/>
                </a:lnSpc>
                <a:spcAft>
                  <a:spcPts val="800"/>
                </a:spcAft>
                <a:buClr>
                  <a:srgbClr val="13B1A2"/>
                </a:buClr>
                <a:buSzPts val="1200"/>
                <a:buFont typeface="Symbol" panose="05050102010706020507" pitchFamily="18" charset="2"/>
                <a:buChar char=""/>
              </a:pPr>
              <a:r>
                <a:rPr lang="fr-FR" sz="1600" dirty="0">
                  <a:solidFill>
                    <a:srgbClr val="000000"/>
                  </a:solidFill>
                  <a:effectLst/>
                  <a:latin typeface="Arial" panose="020B0604020202020204" pitchFamily="34" charset="0"/>
                  <a:ea typeface="Calibri" panose="020F0502020204030204" pitchFamily="34" charset="0"/>
                  <a:cs typeface="Arial" panose="020B0604020202020204" pitchFamily="34" charset="0"/>
                </a:rPr>
                <a:t>Suivre des démonstrations, master classes</a:t>
              </a:r>
              <a:endParaRPr lang="fr-FR" sz="1600" dirty="0">
                <a:effectLst/>
                <a:latin typeface="Arial" panose="020B0604020202020204" pitchFamily="34" charset="0"/>
                <a:ea typeface="Calibri" panose="020F0502020204030204" pitchFamily="34" charset="0"/>
                <a:cs typeface="Arial" panose="020B0604020202020204" pitchFamily="34" charset="0"/>
              </a:endParaRPr>
            </a:p>
            <a:p>
              <a:pPr marL="90170" indent="-90170">
                <a:lnSpc>
                  <a:spcPct val="107000"/>
                </a:lnSpc>
                <a:spcAft>
                  <a:spcPts val="800"/>
                </a:spcAft>
                <a:tabLst>
                  <a:tab pos="90170" algn="l"/>
                </a:tabLst>
              </a:pPr>
              <a:r>
                <a:rPr lang="fr-FR" sz="1400" dirty="0">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52" name="Zone de texte 2">
              <a:extLst>
                <a:ext uri="{FF2B5EF4-FFF2-40B4-BE49-F238E27FC236}">
                  <a16:creationId xmlns:a16="http://schemas.microsoft.com/office/drawing/2014/main" id="{DEC9FF35-7355-42D6-A8F4-7D4349C6F618}"/>
                </a:ext>
              </a:extLst>
            </p:cNvPr>
            <p:cNvSpPr txBox="1">
              <a:spLocks noChangeArrowheads="1"/>
            </p:cNvSpPr>
            <p:nvPr/>
          </p:nvSpPr>
          <p:spPr bwMode="auto">
            <a:xfrm>
              <a:off x="-27944" y="2253316"/>
              <a:ext cx="1057275" cy="161925"/>
            </a:xfrm>
            <a:prstGeom prst="rect">
              <a:avLst/>
            </a:prstGeom>
            <a:noFill/>
            <a:ln w="9525">
              <a:noFill/>
              <a:miter lim="800000"/>
              <a:headEnd/>
              <a:tailEnd/>
            </a:ln>
          </p:spPr>
          <p:txBody>
            <a:bodyPr rot="0" vert="horz" wrap="square" lIns="0" tIns="0" rIns="0" bIns="0" anchor="t" anchorCtr="0">
              <a:noAutofit/>
            </a:bodyPr>
            <a:lstStyle/>
            <a:p>
              <a:pPr>
                <a:lnSpc>
                  <a:spcPct val="107000"/>
                </a:lnSpc>
                <a:spcAft>
                  <a:spcPts val="800"/>
                </a:spcAft>
              </a:pPr>
              <a:r>
                <a:rPr lang="fr-FR" dirty="0">
                  <a:solidFill>
                    <a:srgbClr val="ABDADD"/>
                  </a:solidFill>
                  <a:effectLst/>
                  <a:latin typeface="Arial Black" panose="020B0A04020102020204" pitchFamily="34" charset="0"/>
                  <a:ea typeface="Calibri" panose="020F0502020204030204" pitchFamily="34" charset="0"/>
                  <a:cs typeface="Times New Roman" panose="02020603050405020304" pitchFamily="18" charset="0"/>
                </a:rPr>
                <a:t>Activités</a:t>
              </a:r>
              <a:endParaRPr lang="fr-FR"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4" name="Zone de texte 2">
              <a:extLst>
                <a:ext uri="{FF2B5EF4-FFF2-40B4-BE49-F238E27FC236}">
                  <a16:creationId xmlns:a16="http://schemas.microsoft.com/office/drawing/2014/main" id="{80E4F564-D1E3-4F1F-9D87-FF7110DAE69D}"/>
                </a:ext>
              </a:extLst>
            </p:cNvPr>
            <p:cNvSpPr txBox="1">
              <a:spLocks noChangeArrowheads="1"/>
            </p:cNvSpPr>
            <p:nvPr/>
          </p:nvSpPr>
          <p:spPr bwMode="auto">
            <a:xfrm>
              <a:off x="1719124" y="2253316"/>
              <a:ext cx="1465580" cy="161925"/>
            </a:xfrm>
            <a:prstGeom prst="rect">
              <a:avLst/>
            </a:prstGeom>
            <a:noFill/>
            <a:ln w="9525">
              <a:noFill/>
              <a:miter lim="800000"/>
              <a:headEnd/>
              <a:tailEnd/>
            </a:ln>
          </p:spPr>
          <p:txBody>
            <a:bodyPr rot="0" vert="horz" wrap="square" lIns="0" tIns="0" rIns="0" bIns="0" anchor="t" anchorCtr="0">
              <a:noAutofit/>
            </a:bodyPr>
            <a:lstStyle/>
            <a:p>
              <a:pPr>
                <a:lnSpc>
                  <a:spcPct val="107000"/>
                </a:lnSpc>
                <a:spcAft>
                  <a:spcPts val="800"/>
                </a:spcAft>
              </a:pPr>
              <a:r>
                <a:rPr lang="fr-FR" dirty="0">
                  <a:solidFill>
                    <a:srgbClr val="ABDADD"/>
                  </a:solidFill>
                  <a:effectLst/>
                  <a:latin typeface="Arial Black" panose="020B0A04020102020204" pitchFamily="34" charset="0"/>
                  <a:ea typeface="Calibri" panose="020F0502020204030204" pitchFamily="34" charset="0"/>
                  <a:cs typeface="Times New Roman" panose="02020603050405020304" pitchFamily="18" charset="0"/>
                </a:rPr>
                <a:t>Outils numériques</a:t>
              </a:r>
              <a:endParaRPr lang="fr-FR" dirty="0">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56" name="Groupe 55">
              <a:extLst>
                <a:ext uri="{FF2B5EF4-FFF2-40B4-BE49-F238E27FC236}">
                  <a16:creationId xmlns:a16="http://schemas.microsoft.com/office/drawing/2014/main" id="{6C0BF35E-68B3-4DCD-BE3B-59255E427624}"/>
                </a:ext>
              </a:extLst>
            </p:cNvPr>
            <p:cNvGrpSpPr/>
            <p:nvPr/>
          </p:nvGrpSpPr>
          <p:grpSpPr>
            <a:xfrm>
              <a:off x="1389940" y="358444"/>
              <a:ext cx="151130" cy="151130"/>
              <a:chOff x="0" y="0"/>
              <a:chExt cx="151130" cy="151130"/>
            </a:xfrm>
          </p:grpSpPr>
          <p:sp>
            <p:nvSpPr>
              <p:cNvPr id="91" name="Ellipse 90">
                <a:extLst>
                  <a:ext uri="{FF2B5EF4-FFF2-40B4-BE49-F238E27FC236}">
                    <a16:creationId xmlns:a16="http://schemas.microsoft.com/office/drawing/2014/main" id="{1AAF467B-F888-4F66-8FF3-7FFF5C4C2679}"/>
                  </a:ext>
                </a:extLst>
              </p:cNvPr>
              <p:cNvSpPr/>
              <p:nvPr/>
            </p:nvSpPr>
            <p:spPr>
              <a:xfrm>
                <a:off x="0" y="0"/>
                <a:ext cx="151130" cy="151130"/>
              </a:xfrm>
              <a:prstGeom prst="ellipse">
                <a:avLst/>
              </a:prstGeom>
              <a:solidFill>
                <a:srgbClr val="ABDAD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pic>
            <p:nvPicPr>
              <p:cNvPr id="95" name="Image 94">
                <a:extLst>
                  <a:ext uri="{FF2B5EF4-FFF2-40B4-BE49-F238E27FC236}">
                    <a16:creationId xmlns:a16="http://schemas.microsoft.com/office/drawing/2014/main" id="{3C12D583-79C7-4023-878F-2ABC698E5CFE}"/>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6996" y="16996"/>
                <a:ext cx="112395" cy="112395"/>
              </a:xfrm>
              <a:prstGeom prst="rect">
                <a:avLst/>
              </a:prstGeom>
            </p:spPr>
          </p:pic>
        </p:grpSp>
        <p:grpSp>
          <p:nvGrpSpPr>
            <p:cNvPr id="57" name="Groupe 56">
              <a:extLst>
                <a:ext uri="{FF2B5EF4-FFF2-40B4-BE49-F238E27FC236}">
                  <a16:creationId xmlns:a16="http://schemas.microsoft.com/office/drawing/2014/main" id="{0702A572-D81A-4992-A39E-2F08EC086A37}"/>
                </a:ext>
              </a:extLst>
            </p:cNvPr>
            <p:cNvGrpSpPr/>
            <p:nvPr/>
          </p:nvGrpSpPr>
          <p:grpSpPr>
            <a:xfrm>
              <a:off x="1389940" y="2070820"/>
              <a:ext cx="151130" cy="151130"/>
              <a:chOff x="0" y="-79848"/>
              <a:chExt cx="151130" cy="151130"/>
            </a:xfrm>
          </p:grpSpPr>
          <p:sp>
            <p:nvSpPr>
              <p:cNvPr id="86" name="Ellipse 85">
                <a:extLst>
                  <a:ext uri="{FF2B5EF4-FFF2-40B4-BE49-F238E27FC236}">
                    <a16:creationId xmlns:a16="http://schemas.microsoft.com/office/drawing/2014/main" id="{C272AEF6-C820-43AF-AD24-E1A5FE9CD3A5}"/>
                  </a:ext>
                </a:extLst>
              </p:cNvPr>
              <p:cNvSpPr/>
              <p:nvPr/>
            </p:nvSpPr>
            <p:spPr>
              <a:xfrm>
                <a:off x="0" y="-79848"/>
                <a:ext cx="151130" cy="151130"/>
              </a:xfrm>
              <a:prstGeom prst="ellipse">
                <a:avLst/>
              </a:prstGeom>
              <a:solidFill>
                <a:srgbClr val="ABDAD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pic>
            <p:nvPicPr>
              <p:cNvPr id="90" name="Image 89">
                <a:extLst>
                  <a:ext uri="{FF2B5EF4-FFF2-40B4-BE49-F238E27FC236}">
                    <a16:creationId xmlns:a16="http://schemas.microsoft.com/office/drawing/2014/main" id="{052CD353-FEB7-42F6-8B5C-5718CCBC358C}"/>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20396" y="-59452"/>
                <a:ext cx="112395" cy="112395"/>
              </a:xfrm>
              <a:prstGeom prst="rect">
                <a:avLst/>
              </a:prstGeom>
            </p:spPr>
          </p:pic>
        </p:grpSp>
        <p:sp>
          <p:nvSpPr>
            <p:cNvPr id="58" name="Rectangle 57">
              <a:extLst>
                <a:ext uri="{FF2B5EF4-FFF2-40B4-BE49-F238E27FC236}">
                  <a16:creationId xmlns:a16="http://schemas.microsoft.com/office/drawing/2014/main" id="{7034924C-4FDC-47D3-85F9-3FBE3B9FA3E2}"/>
                </a:ext>
              </a:extLst>
            </p:cNvPr>
            <p:cNvSpPr/>
            <p:nvPr/>
          </p:nvSpPr>
          <p:spPr>
            <a:xfrm>
              <a:off x="-129055" y="0"/>
              <a:ext cx="3908627" cy="305435"/>
            </a:xfrm>
            <a:prstGeom prst="rect">
              <a:avLst/>
            </a:prstGeom>
            <a:solidFill>
              <a:srgbClr val="13B1A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nSpc>
                  <a:spcPct val="107000"/>
                </a:lnSpc>
                <a:spcAft>
                  <a:spcPts val="800"/>
                </a:spcAft>
                <a:tabLst>
                  <a:tab pos="896938" algn="l"/>
                </a:tabLst>
              </a:pPr>
              <a:r>
                <a:rPr lang="fr-FR" sz="2400" dirty="0">
                  <a:effectLst/>
                  <a:latin typeface="Arial Black" panose="020B0A04020102020204" pitchFamily="34" charset="0"/>
                  <a:ea typeface="Calibri" panose="020F0502020204030204" pitchFamily="34" charset="0"/>
                  <a:cs typeface="Times New Roman" panose="02020603050405020304" pitchFamily="18" charset="0"/>
                </a:rPr>
                <a:t>	Acquisition</a:t>
              </a:r>
              <a:endParaRPr lang="fr-FR" sz="2400" dirty="0">
                <a:effectLst/>
                <a:ea typeface="Calibri" panose="020F0502020204030204" pitchFamily="34" charset="0"/>
                <a:cs typeface="Times New Roman" panose="02020603050405020304" pitchFamily="18" charset="0"/>
              </a:endParaRPr>
            </a:p>
          </p:txBody>
        </p:sp>
        <p:sp>
          <p:nvSpPr>
            <p:cNvPr id="60" name="ZoneTexte 8">
              <a:extLst>
                <a:ext uri="{FF2B5EF4-FFF2-40B4-BE49-F238E27FC236}">
                  <a16:creationId xmlns:a16="http://schemas.microsoft.com/office/drawing/2014/main" id="{3794B18C-9563-4250-BB68-C616FC252DF9}"/>
                </a:ext>
              </a:extLst>
            </p:cNvPr>
            <p:cNvSpPr txBox="1"/>
            <p:nvPr/>
          </p:nvSpPr>
          <p:spPr>
            <a:xfrm>
              <a:off x="2516482" y="2414016"/>
              <a:ext cx="1263091" cy="248813"/>
            </a:xfrm>
            <a:prstGeom prst="rect">
              <a:avLst/>
            </a:prstGeom>
            <a:solidFill>
              <a:srgbClr val="13B1A2"/>
            </a:solidFill>
          </p:spPr>
          <p:txBody>
            <a:bodyPr wrap="square" lIns="0" tIns="0" rIns="0" bIns="0" rtlCol="0" anchor="ctr">
              <a:noAutofit/>
            </a:bodyPr>
            <a:lstStyle/>
            <a:p>
              <a:pPr>
                <a:tabLst>
                  <a:tab pos="539750" algn="l"/>
                </a:tabLst>
              </a:pPr>
              <a:r>
                <a:rPr lang="fr-FR" sz="1200" dirty="0">
                  <a:solidFill>
                    <a:srgbClr val="FFFFFF"/>
                  </a:solidFill>
                  <a:effectLst/>
                  <a:latin typeface="Arial Black" panose="020B0A04020102020204" pitchFamily="34" charset="0"/>
                  <a:ea typeface="Arial" panose="020B0604020202020204" pitchFamily="34" charset="0"/>
                  <a:cs typeface="Arial" panose="020B0604020202020204" pitchFamily="34" charset="0"/>
                </a:rPr>
                <a:t>	Acquisition</a:t>
              </a:r>
              <a:endParaRPr lang="fr-FR" sz="1200" dirty="0">
                <a:effectLst/>
                <a:latin typeface="Times New Roman" panose="02020603050405020304" pitchFamily="18" charset="0"/>
                <a:ea typeface="Times New Roman" panose="02020603050405020304" pitchFamily="18" charset="0"/>
              </a:endParaRPr>
            </a:p>
          </p:txBody>
        </p:sp>
        <p:pic>
          <p:nvPicPr>
            <p:cNvPr id="62" name="Image 61">
              <a:extLst>
                <a:ext uri="{FF2B5EF4-FFF2-40B4-BE49-F238E27FC236}">
                  <a16:creationId xmlns:a16="http://schemas.microsoft.com/office/drawing/2014/main" id="{9A6BB0B6-910B-494E-9CAE-800AEE194634}"/>
                </a:ext>
              </a:extLst>
            </p:cNvPr>
            <p:cNvPicPr>
              <a:picLocks noChangeAspect="1"/>
            </p:cNvPicPr>
            <p:nvPr/>
          </p:nvPicPr>
          <p:blipFill rotWithShape="1">
            <a:blip r:embed="rId12" cstate="print">
              <a:extLst>
                <a:ext uri="{28A0092B-C50C-407E-A947-70E740481C1C}">
                  <a14:useLocalDpi xmlns:a14="http://schemas.microsoft.com/office/drawing/2010/main" val="0"/>
                </a:ext>
              </a:extLst>
            </a:blip>
            <a:srcRect l="-1" t="15739" r="6" b="8"/>
            <a:stretch/>
          </p:blipFill>
          <p:spPr>
            <a:xfrm>
              <a:off x="-70956" y="0"/>
              <a:ext cx="350520" cy="295275"/>
            </a:xfrm>
            <a:prstGeom prst="rect">
              <a:avLst/>
            </a:prstGeom>
          </p:spPr>
        </p:pic>
        <p:grpSp>
          <p:nvGrpSpPr>
            <p:cNvPr id="63" name="Groupe 62">
              <a:extLst>
                <a:ext uri="{FF2B5EF4-FFF2-40B4-BE49-F238E27FC236}">
                  <a16:creationId xmlns:a16="http://schemas.microsoft.com/office/drawing/2014/main" id="{D8123774-9EA9-4D9B-ABFF-8AB1F9933C28}"/>
                </a:ext>
              </a:extLst>
            </p:cNvPr>
            <p:cNvGrpSpPr/>
            <p:nvPr/>
          </p:nvGrpSpPr>
          <p:grpSpPr>
            <a:xfrm>
              <a:off x="1389940" y="1125832"/>
              <a:ext cx="151130" cy="151130"/>
              <a:chOff x="0" y="-51915"/>
              <a:chExt cx="151130" cy="151130"/>
            </a:xfrm>
          </p:grpSpPr>
          <p:sp>
            <p:nvSpPr>
              <p:cNvPr id="84" name="Ellipse 83">
                <a:extLst>
                  <a:ext uri="{FF2B5EF4-FFF2-40B4-BE49-F238E27FC236}">
                    <a16:creationId xmlns:a16="http://schemas.microsoft.com/office/drawing/2014/main" id="{4CC7C1DB-2206-4F95-A52D-6FEC69E08EEB}"/>
                  </a:ext>
                </a:extLst>
              </p:cNvPr>
              <p:cNvSpPr/>
              <p:nvPr/>
            </p:nvSpPr>
            <p:spPr>
              <a:xfrm>
                <a:off x="0" y="-51915"/>
                <a:ext cx="151130" cy="151130"/>
              </a:xfrm>
              <a:prstGeom prst="ellipse">
                <a:avLst/>
              </a:prstGeom>
              <a:solidFill>
                <a:srgbClr val="ABDAD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pic>
            <p:nvPicPr>
              <p:cNvPr id="85" name="Image 84">
                <a:extLst>
                  <a:ext uri="{FF2B5EF4-FFF2-40B4-BE49-F238E27FC236}">
                    <a16:creationId xmlns:a16="http://schemas.microsoft.com/office/drawing/2014/main" id="{26E2D3B0-5535-4CFB-A5DF-798F09C961D6}"/>
                  </a:ext>
                </a:extLst>
              </p:cNvPr>
              <p:cNvPicPr>
                <a:picLocks noChangeAspect="1"/>
              </p:cNvPicPr>
              <p:nvPr/>
            </p:nvPicPr>
            <p:blipFill rotWithShape="1">
              <a:blip r:embed="rId13" cstate="print">
                <a:extLst>
                  <a:ext uri="{28A0092B-C50C-407E-A947-70E740481C1C}">
                    <a14:useLocalDpi xmlns:a14="http://schemas.microsoft.com/office/drawing/2010/main" val="0"/>
                  </a:ext>
                </a:extLst>
              </a:blip>
              <a:srcRect b="41071"/>
              <a:stretch/>
            </p:blipFill>
            <p:spPr bwMode="auto">
              <a:xfrm>
                <a:off x="20396" y="-7725"/>
                <a:ext cx="106045" cy="62230"/>
              </a:xfrm>
              <a:prstGeom prst="rect">
                <a:avLst/>
              </a:prstGeom>
              <a:ln>
                <a:noFill/>
              </a:ln>
              <a:extLst>
                <a:ext uri="{53640926-AAD7-44D8-BBD7-CCE9431645EC}">
                  <a14:shadowObscured xmlns:a14="http://schemas.microsoft.com/office/drawing/2010/main"/>
                </a:ext>
              </a:extLst>
            </p:spPr>
          </p:pic>
        </p:grpSp>
        <p:grpSp>
          <p:nvGrpSpPr>
            <p:cNvPr id="64" name="Groupe 63">
              <a:extLst>
                <a:ext uri="{FF2B5EF4-FFF2-40B4-BE49-F238E27FC236}">
                  <a16:creationId xmlns:a16="http://schemas.microsoft.com/office/drawing/2014/main" id="{00B686EF-0A56-48CF-9744-9520F8E0D6C6}"/>
                </a:ext>
              </a:extLst>
            </p:cNvPr>
            <p:cNvGrpSpPr/>
            <p:nvPr/>
          </p:nvGrpSpPr>
          <p:grpSpPr>
            <a:xfrm>
              <a:off x="1389940" y="729912"/>
              <a:ext cx="151130" cy="151130"/>
              <a:chOff x="0" y="-1608"/>
              <a:chExt cx="151130" cy="151130"/>
            </a:xfrm>
          </p:grpSpPr>
          <p:sp>
            <p:nvSpPr>
              <p:cNvPr id="82" name="Ellipse 81">
                <a:extLst>
                  <a:ext uri="{FF2B5EF4-FFF2-40B4-BE49-F238E27FC236}">
                    <a16:creationId xmlns:a16="http://schemas.microsoft.com/office/drawing/2014/main" id="{04FAFB17-7765-4366-9336-02B91B3888FE}"/>
                  </a:ext>
                </a:extLst>
              </p:cNvPr>
              <p:cNvSpPr/>
              <p:nvPr/>
            </p:nvSpPr>
            <p:spPr>
              <a:xfrm>
                <a:off x="0" y="-1608"/>
                <a:ext cx="151130" cy="151130"/>
              </a:xfrm>
              <a:prstGeom prst="ellipse">
                <a:avLst/>
              </a:prstGeom>
              <a:solidFill>
                <a:srgbClr val="ABDAD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pic>
            <p:nvPicPr>
              <p:cNvPr id="83" name="Image 82">
                <a:extLst>
                  <a:ext uri="{FF2B5EF4-FFF2-40B4-BE49-F238E27FC236}">
                    <a16:creationId xmlns:a16="http://schemas.microsoft.com/office/drawing/2014/main" id="{A06AA6C4-821A-487D-A210-1AE2F2B37C06}"/>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6996" y="11991"/>
                <a:ext cx="112395" cy="112395"/>
              </a:xfrm>
              <a:prstGeom prst="rect">
                <a:avLst/>
              </a:prstGeom>
            </p:spPr>
          </p:pic>
        </p:grpSp>
        <p:grpSp>
          <p:nvGrpSpPr>
            <p:cNvPr id="66" name="Groupe 65">
              <a:extLst>
                <a:ext uri="{FF2B5EF4-FFF2-40B4-BE49-F238E27FC236}">
                  <a16:creationId xmlns:a16="http://schemas.microsoft.com/office/drawing/2014/main" id="{4B0B1B95-C9DA-46E2-AA89-B5CB7C100EDA}"/>
                </a:ext>
              </a:extLst>
            </p:cNvPr>
            <p:cNvGrpSpPr/>
            <p:nvPr/>
          </p:nvGrpSpPr>
          <p:grpSpPr>
            <a:xfrm>
              <a:off x="1389940" y="1780004"/>
              <a:ext cx="151130" cy="151130"/>
              <a:chOff x="0" y="-48796"/>
              <a:chExt cx="151130" cy="151130"/>
            </a:xfrm>
          </p:grpSpPr>
          <p:sp>
            <p:nvSpPr>
              <p:cNvPr id="80" name="Ellipse 79">
                <a:extLst>
                  <a:ext uri="{FF2B5EF4-FFF2-40B4-BE49-F238E27FC236}">
                    <a16:creationId xmlns:a16="http://schemas.microsoft.com/office/drawing/2014/main" id="{7BA1CA7C-169B-482C-844A-CAF5028E0029}"/>
                  </a:ext>
                </a:extLst>
              </p:cNvPr>
              <p:cNvSpPr/>
              <p:nvPr/>
            </p:nvSpPr>
            <p:spPr>
              <a:xfrm>
                <a:off x="0" y="-48796"/>
                <a:ext cx="151130" cy="151130"/>
              </a:xfrm>
              <a:prstGeom prst="ellipse">
                <a:avLst/>
              </a:prstGeom>
              <a:solidFill>
                <a:srgbClr val="ABDAD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pic>
            <p:nvPicPr>
              <p:cNvPr id="81" name="ic_video.png">
                <a:extLst>
                  <a:ext uri="{FF2B5EF4-FFF2-40B4-BE49-F238E27FC236}">
                    <a16:creationId xmlns:a16="http://schemas.microsoft.com/office/drawing/2014/main" id="{53C6D987-3032-4862-93A7-50820A80C859}"/>
                  </a:ext>
                </a:extLst>
              </p:cNvPr>
              <p:cNvPicPr>
                <a:picLocks noChangeAspect="1"/>
              </p:cNvPicPr>
              <p:nvPr/>
            </p:nvPicPr>
            <p:blipFill>
              <a:blip r:embed="rId14" r:link="rId15" cstate="print">
                <a:extLst>
                  <a:ext uri="{28A0092B-C50C-407E-A947-70E740481C1C}">
                    <a14:useLocalDpi xmlns:a14="http://schemas.microsoft.com/office/drawing/2010/main" val="0"/>
                  </a:ext>
                </a:extLst>
              </a:blip>
              <a:stretch>
                <a:fillRect/>
              </a:stretch>
            </p:blipFill>
            <p:spPr>
              <a:xfrm>
                <a:off x="20396" y="-21601"/>
                <a:ext cx="105410" cy="105410"/>
              </a:xfrm>
              <a:prstGeom prst="rect">
                <a:avLst/>
              </a:prstGeom>
            </p:spPr>
          </p:pic>
        </p:grpSp>
        <p:pic>
          <p:nvPicPr>
            <p:cNvPr id="68" name="Picture 1">
              <a:extLst>
                <a:ext uri="{FF2B5EF4-FFF2-40B4-BE49-F238E27FC236}">
                  <a16:creationId xmlns:a16="http://schemas.microsoft.com/office/drawing/2014/main" id="{6653ECC1-2DC6-4CE1-8B89-111A4BD51545}"/>
                </a:ext>
              </a:extLst>
            </p:cNvPr>
            <p:cNvPicPr/>
            <p:nvPr/>
          </p:nvPicPr>
          <p:blipFill>
            <a:blip r:embed="rId16" cstate="print">
              <a:extLst>
                <a:ext uri="{28A0092B-C50C-407E-A947-70E740481C1C}">
                  <a14:useLocalDpi xmlns:a14="http://schemas.microsoft.com/office/drawing/2010/main" val="0"/>
                </a:ext>
              </a:extLst>
            </a:blip>
            <a:stretch>
              <a:fillRect/>
            </a:stretch>
          </p:blipFill>
          <p:spPr>
            <a:xfrm>
              <a:off x="-91536" y="2435961"/>
              <a:ext cx="594995" cy="197485"/>
            </a:xfrm>
            <a:prstGeom prst="rect">
              <a:avLst/>
            </a:prstGeom>
          </p:spPr>
        </p:pic>
        <p:sp>
          <p:nvSpPr>
            <p:cNvPr id="69" name="ZoneTexte 24">
              <a:extLst>
                <a:ext uri="{FF2B5EF4-FFF2-40B4-BE49-F238E27FC236}">
                  <a16:creationId xmlns:a16="http://schemas.microsoft.com/office/drawing/2014/main" id="{FCEDD9EE-55E7-4086-887D-6C69865CF0C4}"/>
                </a:ext>
              </a:extLst>
            </p:cNvPr>
            <p:cNvSpPr txBox="1"/>
            <p:nvPr/>
          </p:nvSpPr>
          <p:spPr>
            <a:xfrm>
              <a:off x="537572" y="2443276"/>
              <a:ext cx="1743075" cy="164609"/>
            </a:xfrm>
            <a:prstGeom prst="rect">
              <a:avLst/>
            </a:prstGeom>
            <a:noFill/>
          </p:spPr>
          <p:txBody>
            <a:bodyPr wrap="square" lIns="0" tIns="0" rIns="0" bIns="0" rtlCol="0">
              <a:spAutoFit/>
            </a:bodyPr>
            <a:lstStyle/>
            <a:p>
              <a:pPr algn="just"/>
              <a:r>
                <a:rPr lang="fr-FR" sz="700" i="1" dirty="0">
                  <a:solidFill>
                    <a:srgbClr val="000000"/>
                  </a:solidFill>
                  <a:effectLst/>
                  <a:latin typeface="Arial" panose="020B0604020202020204" pitchFamily="34" charset="0"/>
                  <a:ea typeface="Arial" panose="020B0604020202020204" pitchFamily="34" charset="0"/>
                </a:rPr>
                <a:t>This work </a:t>
              </a:r>
              <a:r>
                <a:rPr lang="fr-FR" sz="700" i="1" dirty="0" err="1">
                  <a:solidFill>
                    <a:srgbClr val="000000"/>
                  </a:solidFill>
                  <a:effectLst/>
                  <a:latin typeface="Arial" panose="020B0604020202020204" pitchFamily="34" charset="0"/>
                  <a:ea typeface="Arial" panose="020B0604020202020204" pitchFamily="34" charset="0"/>
                </a:rPr>
                <a:t>is</a:t>
              </a:r>
              <a:r>
                <a:rPr lang="fr-FR" sz="700" i="1" dirty="0">
                  <a:solidFill>
                    <a:srgbClr val="000000"/>
                  </a:solidFill>
                  <a:effectLst/>
                  <a:latin typeface="Arial" panose="020B0604020202020204" pitchFamily="34" charset="0"/>
                  <a:ea typeface="Arial" panose="020B0604020202020204" pitchFamily="34" charset="0"/>
                </a:rPr>
                <a:t> a derivative of ABC Learning Design method by Clive Young and Nataša Perović, UCL (2015). Learning types, Laurillard, D. (2012). </a:t>
              </a:r>
              <a:endParaRPr lang="fr-FR" sz="700" dirty="0">
                <a:effectLst/>
                <a:latin typeface="Times New Roman" panose="02020603050405020304" pitchFamily="18" charset="0"/>
                <a:ea typeface="Times New Roman" panose="02020603050405020304" pitchFamily="18" charset="0"/>
              </a:endParaRPr>
            </a:p>
            <a:p>
              <a:pPr algn="just"/>
              <a:r>
                <a:rPr lang="fr-FR" sz="700" i="1" dirty="0">
                  <a:solidFill>
                    <a:srgbClr val="000000"/>
                  </a:solidFill>
                  <a:effectLst/>
                  <a:latin typeface="Arial" panose="020B0604020202020204" pitchFamily="34" charset="0"/>
                  <a:ea typeface="Arial" panose="020B0604020202020204" pitchFamily="34" charset="0"/>
                </a:rPr>
                <a:t>Licensed under </a:t>
              </a:r>
              <a:r>
                <a:rPr lang="fr-FR" sz="700" i="1" dirty="0">
                  <a:solidFill>
                    <a:srgbClr val="0070C0"/>
                  </a:solidFill>
                  <a:effectLst/>
                  <a:latin typeface="Arial" panose="020B0604020202020204" pitchFamily="34" charset="0"/>
                  <a:ea typeface="Arial" panose="020B0604020202020204" pitchFamily="34" charset="0"/>
                </a:rPr>
                <a:t>CC BY-NC-SA 4.0</a:t>
              </a:r>
              <a:r>
                <a:rPr lang="fr-FR" sz="700" i="1" dirty="0">
                  <a:solidFill>
                    <a:srgbClr val="000000"/>
                  </a:solidFill>
                  <a:effectLst/>
                  <a:latin typeface="Arial" panose="020B0604020202020204" pitchFamily="34" charset="0"/>
                  <a:ea typeface="Arial" panose="020B0604020202020204" pitchFamily="34" charset="0"/>
                </a:rPr>
                <a:t>. Original </a:t>
              </a:r>
              <a:r>
                <a:rPr lang="fr-FR" sz="700" i="1" dirty="0" err="1">
                  <a:solidFill>
                    <a:srgbClr val="000000"/>
                  </a:solidFill>
                  <a:effectLst/>
                  <a:latin typeface="Arial" panose="020B0604020202020204" pitchFamily="34" charset="0"/>
                  <a:ea typeface="Arial" panose="020B0604020202020204" pitchFamily="34" charset="0"/>
                </a:rPr>
                <a:t>resources</a:t>
              </a:r>
              <a:r>
                <a:rPr lang="fr-FR" sz="700" i="1" dirty="0">
                  <a:solidFill>
                    <a:srgbClr val="000000"/>
                  </a:solidFill>
                  <a:effectLst/>
                  <a:latin typeface="Arial" panose="020B0604020202020204" pitchFamily="34" charset="0"/>
                  <a:ea typeface="Arial" panose="020B0604020202020204" pitchFamily="34" charset="0"/>
                </a:rPr>
                <a:t> </a:t>
              </a:r>
              <a:r>
                <a:rPr lang="fr-FR" sz="700" i="1" dirty="0" err="1">
                  <a:solidFill>
                    <a:srgbClr val="000000"/>
                  </a:solidFill>
                  <a:effectLst/>
                  <a:latin typeface="Arial" panose="020B0604020202020204" pitchFamily="34" charset="0"/>
                  <a:ea typeface="Arial" panose="020B0604020202020204" pitchFamily="34" charset="0"/>
                </a:rPr>
                <a:t>available</a:t>
              </a:r>
              <a:r>
                <a:rPr lang="fr-FR" sz="700" i="1" dirty="0">
                  <a:solidFill>
                    <a:srgbClr val="000000"/>
                  </a:solidFill>
                  <a:effectLst/>
                  <a:latin typeface="Arial" panose="020B0604020202020204" pitchFamily="34" charset="0"/>
                  <a:ea typeface="Arial" panose="020B0604020202020204" pitchFamily="34" charset="0"/>
                </a:rPr>
                <a:t> at </a:t>
              </a:r>
              <a:r>
                <a:rPr lang="fr-FR" sz="700" i="1" dirty="0">
                  <a:solidFill>
                    <a:srgbClr val="0070C0"/>
                  </a:solidFill>
                  <a:effectLst/>
                  <a:latin typeface="Arial" panose="020B0604020202020204" pitchFamily="34" charset="0"/>
                  <a:ea typeface="Arial" panose="020B0604020202020204" pitchFamily="34" charset="0"/>
                </a:rPr>
                <a:t>abc-ld.org</a:t>
              </a:r>
              <a:r>
                <a:rPr lang="fr-FR" sz="700" i="1" dirty="0">
                  <a:solidFill>
                    <a:srgbClr val="000000"/>
                  </a:solidFill>
                  <a:effectLst/>
                  <a:latin typeface="Arial" panose="020B0604020202020204" pitchFamily="34" charset="0"/>
                  <a:ea typeface="Arial" panose="020B0604020202020204" pitchFamily="34" charset="0"/>
                </a:rPr>
                <a:t>.   </a:t>
              </a:r>
              <a:endParaRPr lang="fr-FR" sz="700" dirty="0">
                <a:effectLst/>
                <a:latin typeface="Times New Roman" panose="02020603050405020304" pitchFamily="18" charset="0"/>
                <a:ea typeface="Times New Roman" panose="02020603050405020304" pitchFamily="18" charset="0"/>
              </a:endParaRPr>
            </a:p>
          </p:txBody>
        </p:sp>
        <p:pic>
          <p:nvPicPr>
            <p:cNvPr id="70" name="Image 69">
              <a:extLst>
                <a:ext uri="{FF2B5EF4-FFF2-40B4-BE49-F238E27FC236}">
                  <a16:creationId xmlns:a16="http://schemas.microsoft.com/office/drawing/2014/main" id="{F82CB80C-EB92-4C14-82BB-B1F363E9E8BC}"/>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2541128" y="2431822"/>
              <a:ext cx="212970" cy="212970"/>
            </a:xfrm>
            <a:prstGeom prst="rect">
              <a:avLst/>
            </a:prstGeom>
          </p:spPr>
        </p:pic>
        <p:grpSp>
          <p:nvGrpSpPr>
            <p:cNvPr id="72" name="Groupe 71">
              <a:extLst>
                <a:ext uri="{FF2B5EF4-FFF2-40B4-BE49-F238E27FC236}">
                  <a16:creationId xmlns:a16="http://schemas.microsoft.com/office/drawing/2014/main" id="{38367E9F-ED8C-48D5-8992-4AB5A46704DE}"/>
                </a:ext>
              </a:extLst>
            </p:cNvPr>
            <p:cNvGrpSpPr/>
            <p:nvPr/>
          </p:nvGrpSpPr>
          <p:grpSpPr>
            <a:xfrm>
              <a:off x="1389940" y="1905450"/>
              <a:ext cx="151130" cy="151130"/>
              <a:chOff x="0" y="-84284"/>
              <a:chExt cx="151130" cy="151130"/>
            </a:xfrm>
          </p:grpSpPr>
          <p:sp>
            <p:nvSpPr>
              <p:cNvPr id="76" name="Ellipse 75">
                <a:extLst>
                  <a:ext uri="{FF2B5EF4-FFF2-40B4-BE49-F238E27FC236}">
                    <a16:creationId xmlns:a16="http://schemas.microsoft.com/office/drawing/2014/main" id="{9D4F28F2-64AD-4777-83A4-7FA9EDFDD436}"/>
                  </a:ext>
                </a:extLst>
              </p:cNvPr>
              <p:cNvSpPr/>
              <p:nvPr/>
            </p:nvSpPr>
            <p:spPr>
              <a:xfrm>
                <a:off x="0" y="-84284"/>
                <a:ext cx="151130" cy="151130"/>
              </a:xfrm>
              <a:prstGeom prst="ellipse">
                <a:avLst/>
              </a:prstGeom>
              <a:solidFill>
                <a:srgbClr val="ABDAD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pic>
            <p:nvPicPr>
              <p:cNvPr id="79" name="Image 78">
                <a:extLst>
                  <a:ext uri="{FF2B5EF4-FFF2-40B4-BE49-F238E27FC236}">
                    <a16:creationId xmlns:a16="http://schemas.microsoft.com/office/drawing/2014/main" id="{2443F7F0-4145-4F04-81E7-84F326B38207}"/>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16996" y="-53687"/>
                <a:ext cx="112395" cy="112395"/>
              </a:xfrm>
              <a:prstGeom prst="rect">
                <a:avLst/>
              </a:prstGeom>
            </p:spPr>
          </p:pic>
        </p:grpSp>
        <p:grpSp>
          <p:nvGrpSpPr>
            <p:cNvPr id="73" name="Groupe 72">
              <a:extLst>
                <a:ext uri="{FF2B5EF4-FFF2-40B4-BE49-F238E27FC236}">
                  <a16:creationId xmlns:a16="http://schemas.microsoft.com/office/drawing/2014/main" id="{4F78AE4D-B1D7-4BA9-90FF-0FD251069178}"/>
                </a:ext>
              </a:extLst>
            </p:cNvPr>
            <p:cNvGrpSpPr/>
            <p:nvPr/>
          </p:nvGrpSpPr>
          <p:grpSpPr>
            <a:xfrm>
              <a:off x="2754098" y="87782"/>
              <a:ext cx="994815" cy="190305"/>
              <a:chOff x="56123" y="0"/>
              <a:chExt cx="1020007" cy="190305"/>
            </a:xfrm>
          </p:grpSpPr>
          <p:sp>
            <p:nvSpPr>
              <p:cNvPr id="74" name="Zone de texte 21">
                <a:extLst>
                  <a:ext uri="{FF2B5EF4-FFF2-40B4-BE49-F238E27FC236}">
                    <a16:creationId xmlns:a16="http://schemas.microsoft.com/office/drawing/2014/main" id="{B2E8873B-9959-440B-9689-ADEE08D95464}"/>
                  </a:ext>
                </a:extLst>
              </p:cNvPr>
              <p:cNvSpPr txBox="1"/>
              <p:nvPr/>
            </p:nvSpPr>
            <p:spPr>
              <a:xfrm>
                <a:off x="56123" y="0"/>
                <a:ext cx="1020007" cy="190305"/>
              </a:xfrm>
              <a:prstGeom prst="rect">
                <a:avLst/>
              </a:prstGeom>
              <a:solidFill>
                <a:schemeClr val="lt1"/>
              </a:solidFill>
              <a:ln w="6350">
                <a:noFill/>
              </a:ln>
            </p:spPr>
            <p:txBody>
              <a:bodyPr rot="0" spcFirstLastPara="0" vert="horz" wrap="square" lIns="18000" tIns="18000" rIns="18000" bIns="18000" numCol="1" spcCol="0" rtlCol="0" fromWordArt="0" anchor="ctr" anchorCtr="0" forceAA="0" compatLnSpc="1">
                <a:prstTxWarp prst="textNoShape">
                  <a:avLst/>
                </a:prstTxWarp>
                <a:noAutofit/>
              </a:bodyPr>
              <a:lstStyle/>
              <a:p>
                <a:pPr marR="45720">
                  <a:lnSpc>
                    <a:spcPct val="107000"/>
                  </a:lnSpc>
                  <a:spcAft>
                    <a:spcPts val="800"/>
                  </a:spcAft>
                  <a:tabLst>
                    <a:tab pos="2063750" algn="r"/>
                  </a:tabLst>
                </a:pPr>
                <a:r>
                  <a:rPr lang="fr-FR" sz="750" dirty="0">
                    <a:solidFill>
                      <a:srgbClr val="0070C0"/>
                    </a:solidFill>
                    <a:effectLst/>
                    <a:latin typeface="Arial" panose="020B0604020202020204" pitchFamily="34" charset="0"/>
                    <a:ea typeface="Calibri" panose="020F0502020204030204" pitchFamily="34" charset="0"/>
                    <a:cs typeface="Times New Roman" panose="02020603050405020304" pitchFamily="18" charset="0"/>
                  </a:rPr>
                  <a:t> </a:t>
                </a:r>
                <a:r>
                  <a:rPr lang="fr-FR" sz="1200" dirty="0">
                    <a:solidFill>
                      <a:srgbClr val="0070C0"/>
                    </a:solidFill>
                    <a:effectLst/>
                    <a:latin typeface="Arial" panose="020B0604020202020204" pitchFamily="34" charset="0"/>
                    <a:ea typeface="Calibri" panose="020F0502020204030204" pitchFamily="34" charset="0"/>
                    <a:cs typeface="Times New Roman" panose="02020603050405020304" pitchFamily="18" charset="0"/>
                  </a:rPr>
                  <a:t>Débutant	</a:t>
                </a:r>
                <a:r>
                  <a:rPr lang="fr-FR" sz="1200" dirty="0">
                    <a:solidFill>
                      <a:srgbClr val="C00000"/>
                    </a:solidFill>
                    <a:effectLst/>
                    <a:latin typeface="Arial" panose="020B0604020202020204" pitchFamily="34" charset="0"/>
                    <a:ea typeface="Calibri" panose="020F0502020204030204" pitchFamily="34" charset="0"/>
                    <a:cs typeface="Times New Roman" panose="02020603050405020304" pitchFamily="18" charset="0"/>
                  </a:rPr>
                  <a:t>Avancé</a:t>
                </a:r>
                <a:endParaRPr lang="fr-FR" sz="12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5" name="Image 74">
                <a:extLst>
                  <a:ext uri="{FF2B5EF4-FFF2-40B4-BE49-F238E27FC236}">
                    <a16:creationId xmlns:a16="http://schemas.microsoft.com/office/drawing/2014/main" id="{8592AF57-AF6F-4129-8C15-34691FC92F28}"/>
                  </a:ext>
                </a:extLst>
              </p:cNvPr>
              <p:cNvPicPr>
                <a:picLocks noChangeAspect="1"/>
              </p:cNvPicPr>
              <p:nvPr/>
            </p:nvPicPr>
            <p:blipFill rotWithShape="1">
              <a:blip r:embed="rId19" cstate="print">
                <a:extLst>
                  <a:ext uri="{28A0092B-C50C-407E-A947-70E740481C1C}">
                    <a14:useLocalDpi xmlns:a14="http://schemas.microsoft.com/office/drawing/2010/main" val="0"/>
                  </a:ext>
                </a:extLst>
              </a:blip>
              <a:srcRect t="23854" b="22070"/>
              <a:stretch/>
            </p:blipFill>
            <p:spPr bwMode="auto">
              <a:xfrm>
                <a:off x="467001" y="21143"/>
                <a:ext cx="264160" cy="142875"/>
              </a:xfrm>
              <a:prstGeom prst="rect">
                <a:avLst/>
              </a:prstGeom>
              <a:ln>
                <a:noFill/>
              </a:ln>
              <a:extLst>
                <a:ext uri="{53640926-AAD7-44D8-BBD7-CCE9431645EC}">
                  <a14:shadowObscured xmlns:a14="http://schemas.microsoft.com/office/drawing/2010/main"/>
                </a:ext>
              </a:extLst>
            </p:spPr>
          </p:pic>
        </p:grpSp>
      </p:grpSp>
    </p:spTree>
    <p:custDataLst>
      <p:tags r:id="rId1"/>
    </p:custDataLst>
    <p:extLst>
      <p:ext uri="{BB962C8B-B14F-4D97-AF65-F5344CB8AC3E}">
        <p14:creationId xmlns:p14="http://schemas.microsoft.com/office/powerpoint/2010/main" val="3656385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01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pSp>
        <p:nvGrpSpPr>
          <p:cNvPr id="14" name="Groupe 13">
            <a:extLst>
              <a:ext uri="{FF2B5EF4-FFF2-40B4-BE49-F238E27FC236}">
                <a16:creationId xmlns:a16="http://schemas.microsoft.com/office/drawing/2014/main" id="{A707BEB5-3615-A331-B5F3-5BFE9A7B776E}"/>
              </a:ext>
            </a:extLst>
          </p:cNvPr>
          <p:cNvGrpSpPr/>
          <p:nvPr/>
        </p:nvGrpSpPr>
        <p:grpSpPr>
          <a:xfrm>
            <a:off x="640506" y="2615164"/>
            <a:ext cx="11551494" cy="1627671"/>
            <a:chOff x="440481" y="2615165"/>
            <a:chExt cx="11551494" cy="1627671"/>
          </a:xfrm>
        </p:grpSpPr>
        <p:sp>
          <p:nvSpPr>
            <p:cNvPr id="6" name="ZoneTexte 5">
              <a:extLst>
                <a:ext uri="{FF2B5EF4-FFF2-40B4-BE49-F238E27FC236}">
                  <a16:creationId xmlns:a16="http://schemas.microsoft.com/office/drawing/2014/main" id="{5C52538C-8115-7E8C-FE3B-D76EDED48E71}"/>
                </a:ext>
              </a:extLst>
            </p:cNvPr>
            <p:cNvSpPr txBox="1"/>
            <p:nvPr/>
          </p:nvSpPr>
          <p:spPr>
            <a:xfrm>
              <a:off x="2397057" y="3136613"/>
              <a:ext cx="9594918" cy="584775"/>
            </a:xfrm>
            <a:prstGeom prst="rect">
              <a:avLst/>
            </a:prstGeom>
            <a:noFill/>
          </p:spPr>
          <p:txBody>
            <a:bodyPr wrap="square" rtlCol="0">
              <a:spAutoFit/>
            </a:bodyPr>
            <a:lstStyle/>
            <a:p>
              <a:r>
                <a:rPr lang="fr-FR" sz="3200" dirty="0">
                  <a:solidFill>
                    <a:schemeClr val="bg1"/>
                  </a:solidFill>
                  <a:latin typeface="Orbitron" panose="02000000000000000000" pitchFamily="2" charset="0"/>
                </a:rPr>
                <a:t>02  [ Les ateliers ABC Learning Design ]</a:t>
              </a:r>
            </a:p>
          </p:txBody>
        </p:sp>
        <p:pic>
          <p:nvPicPr>
            <p:cNvPr id="12" name="Graphique 11">
              <a:extLst>
                <a:ext uri="{FF2B5EF4-FFF2-40B4-BE49-F238E27FC236}">
                  <a16:creationId xmlns:a16="http://schemas.microsoft.com/office/drawing/2014/main" id="{7738D837-E703-279F-C797-B196BA3A5E5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440481" y="2615165"/>
              <a:ext cx="1630497" cy="1627671"/>
            </a:xfrm>
            <a:prstGeom prst="rect">
              <a:avLst/>
            </a:prstGeom>
          </p:spPr>
        </p:pic>
      </p:grpSp>
    </p:spTree>
    <p:custDataLst>
      <p:tags r:id="rId1"/>
    </p:custDataLst>
    <p:extLst>
      <p:ext uri="{BB962C8B-B14F-4D97-AF65-F5344CB8AC3E}">
        <p14:creationId xmlns:p14="http://schemas.microsoft.com/office/powerpoint/2010/main" val="25572040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14" name="Rectangle">
            <a:extLst>
              <a:ext uri="{FF2B5EF4-FFF2-40B4-BE49-F238E27FC236}">
                <a16:creationId xmlns:a16="http://schemas.microsoft.com/office/drawing/2014/main" id="{D4FD1B07-F958-A573-3795-9494A56ACDF0}"/>
              </a:ext>
            </a:extLst>
          </p:cNvPr>
          <p:cNvSpPr/>
          <p:nvPr/>
        </p:nvSpPr>
        <p:spPr>
          <a:xfrm>
            <a:off x="1" y="4142377"/>
            <a:ext cx="6383339" cy="2715622"/>
          </a:xfrm>
          <a:prstGeom prst="rect">
            <a:avLst/>
          </a:prstGeom>
          <a:solidFill>
            <a:srgbClr val="DBDDDC"/>
          </a:solidFill>
          <a:ln w="3175">
            <a:miter lim="400000"/>
          </a:ln>
        </p:spPr>
        <p:txBody>
          <a:bodyPr lIns="38100" tIns="38100" rIns="38100" bIns="38100" anchor="ct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sz="3000" dirty="0">
              <a:solidFill>
                <a:srgbClr val="DBDDDC"/>
              </a:solidFill>
              <a:latin typeface="Helvetica Light"/>
            </a:endParaRPr>
          </a:p>
        </p:txBody>
      </p:sp>
      <p:pic>
        <p:nvPicPr>
          <p:cNvPr id="35" name="Google Shape;161;p25">
            <a:extLst>
              <a:ext uri="{FF2B5EF4-FFF2-40B4-BE49-F238E27FC236}">
                <a16:creationId xmlns:a16="http://schemas.microsoft.com/office/drawing/2014/main" id="{473C53C2-5499-43BE-A2C3-FEB3BE6BE956}"/>
              </a:ext>
            </a:extLst>
          </p:cNvPr>
          <p:cNvPicPr preferRelativeResize="0"/>
          <p:nvPr/>
        </p:nvPicPr>
        <p:blipFill>
          <a:blip r:embed="rId5">
            <a:alphaModFix/>
          </a:blip>
          <a:stretch>
            <a:fillRect/>
          </a:stretch>
        </p:blipFill>
        <p:spPr>
          <a:xfrm>
            <a:off x="104645" y="4262573"/>
            <a:ext cx="6199406" cy="2520000"/>
          </a:xfrm>
          <a:prstGeom prst="rect">
            <a:avLst/>
          </a:prstGeom>
          <a:noFill/>
          <a:ln>
            <a:noFill/>
          </a:ln>
        </p:spPr>
      </p:pic>
      <p:sp>
        <p:nvSpPr>
          <p:cNvPr id="13" name="Rectangle">
            <a:extLst>
              <a:ext uri="{FF2B5EF4-FFF2-40B4-BE49-F238E27FC236}">
                <a16:creationId xmlns:a16="http://schemas.microsoft.com/office/drawing/2014/main" id="{4BDDE9B8-21B7-E326-EBA9-49BD0C67E4D5}"/>
              </a:ext>
            </a:extLst>
          </p:cNvPr>
          <p:cNvSpPr/>
          <p:nvPr/>
        </p:nvSpPr>
        <p:spPr>
          <a:xfrm>
            <a:off x="-1" y="1444811"/>
            <a:ext cx="6383341" cy="2701390"/>
          </a:xfrm>
          <a:prstGeom prst="rect">
            <a:avLst/>
          </a:prstGeom>
          <a:solidFill>
            <a:srgbClr val="48A0D9"/>
          </a:solidFill>
          <a:ln w="3175">
            <a:miter lim="400000"/>
          </a:ln>
        </p:spPr>
        <p:txBody>
          <a:bodyPr lIns="38100" tIns="38100" rIns="38100" bIns="38100" anchor="ct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sz="3000">
                <a:solidFill>
                  <a:srgbClr val="FFFFFF"/>
                </a:solidFill>
                <a:latin typeface="Helvetica Light"/>
                <a:ea typeface="Helvetica Light"/>
                <a:cs typeface="Helvetica Light"/>
                <a:sym typeface="Helvetica Light"/>
              </a:defRPr>
            </a:pPr>
            <a:endParaRPr dirty="0">
              <a:solidFill>
                <a:srgbClr val="124F6E"/>
              </a:solidFill>
            </a:endParaRPr>
          </a:p>
        </p:txBody>
      </p:sp>
      <p:sp>
        <p:nvSpPr>
          <p:cNvPr id="15" name="Rectangle">
            <a:extLst>
              <a:ext uri="{FF2B5EF4-FFF2-40B4-BE49-F238E27FC236}">
                <a16:creationId xmlns:a16="http://schemas.microsoft.com/office/drawing/2014/main" id="{F2152570-5BE0-FAF2-A47A-AFC8D95FBADA}"/>
              </a:ext>
            </a:extLst>
          </p:cNvPr>
          <p:cNvSpPr/>
          <p:nvPr/>
        </p:nvSpPr>
        <p:spPr>
          <a:xfrm>
            <a:off x="6381918" y="1444811"/>
            <a:ext cx="5808660" cy="2715622"/>
          </a:xfrm>
          <a:prstGeom prst="rect">
            <a:avLst/>
          </a:prstGeom>
          <a:solidFill>
            <a:srgbClr val="DBDDDC"/>
          </a:solidFill>
          <a:ln w="3175">
            <a:miter lim="400000"/>
          </a:ln>
        </p:spPr>
        <p:txBody>
          <a:bodyPr lIns="38100" tIns="38100" rIns="38100" bIns="38100" anchor="ct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sz="3000">
                <a:solidFill>
                  <a:srgbClr val="FFFFFF"/>
                </a:solidFill>
                <a:latin typeface="Helvetica Light"/>
                <a:ea typeface="Helvetica Light"/>
                <a:cs typeface="Helvetica Light"/>
                <a:sym typeface="Helvetica Light"/>
              </a:defRPr>
            </a:pPr>
            <a:endParaRPr dirty="0">
              <a:solidFill>
                <a:srgbClr val="DBDDDC"/>
              </a:solidFill>
            </a:endParaRPr>
          </a:p>
        </p:txBody>
      </p:sp>
      <p:sp>
        <p:nvSpPr>
          <p:cNvPr id="16" name="Rectangle">
            <a:extLst>
              <a:ext uri="{FF2B5EF4-FFF2-40B4-BE49-F238E27FC236}">
                <a16:creationId xmlns:a16="http://schemas.microsoft.com/office/drawing/2014/main" id="{CDBF83BA-B748-7955-DE2C-3803DBE53F51}"/>
              </a:ext>
            </a:extLst>
          </p:cNvPr>
          <p:cNvSpPr/>
          <p:nvPr/>
        </p:nvSpPr>
        <p:spPr>
          <a:xfrm>
            <a:off x="6383339" y="4142377"/>
            <a:ext cx="5808661" cy="2701389"/>
          </a:xfrm>
          <a:prstGeom prst="rect">
            <a:avLst/>
          </a:prstGeom>
          <a:solidFill>
            <a:srgbClr val="124F6E"/>
          </a:solidFill>
          <a:ln w="3175">
            <a:miter lim="400000"/>
          </a:ln>
        </p:spPr>
        <p:txBody>
          <a:bodyPr lIns="38100" tIns="38100" rIns="38100" bIns="38100" anchor="ct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sz="3000">
                <a:solidFill>
                  <a:srgbClr val="FFFFFF"/>
                </a:solidFill>
                <a:latin typeface="Helvetica Light"/>
                <a:ea typeface="Helvetica Light"/>
                <a:cs typeface="Helvetica Light"/>
                <a:sym typeface="Helvetica Light"/>
              </a:defRPr>
            </a:pPr>
            <a:endParaRPr dirty="0"/>
          </a:p>
        </p:txBody>
      </p:sp>
      <p:sp>
        <p:nvSpPr>
          <p:cNvPr id="4" name="ZoneTexte 3">
            <a:extLst>
              <a:ext uri="{FF2B5EF4-FFF2-40B4-BE49-F238E27FC236}">
                <a16:creationId xmlns:a16="http://schemas.microsoft.com/office/drawing/2014/main" id="{D3E57217-E7C2-961D-7089-C5CFC5B81847}"/>
              </a:ext>
            </a:extLst>
          </p:cNvPr>
          <p:cNvSpPr txBox="1"/>
          <p:nvPr/>
        </p:nvSpPr>
        <p:spPr>
          <a:xfrm>
            <a:off x="1311206" y="435109"/>
            <a:ext cx="10879371" cy="584775"/>
          </a:xfrm>
          <a:prstGeom prst="rect">
            <a:avLst/>
          </a:prstGeom>
          <a:noFill/>
        </p:spPr>
        <p:txBody>
          <a:bodyPr wrap="square" rtlCol="0">
            <a:spAutoFit/>
          </a:bodyPr>
          <a:lstStyle/>
          <a:p>
            <a:r>
              <a:rPr lang="en-US" sz="3200" dirty="0">
                <a:solidFill>
                  <a:schemeClr val="bg1"/>
                </a:solidFill>
                <a:latin typeface="Orbitron" panose="02000000000000000000" pitchFamily="2" charset="0"/>
              </a:rPr>
              <a:t>ABC Learning Design pour scénariser Moodle</a:t>
            </a:r>
          </a:p>
        </p:txBody>
      </p:sp>
      <p:sp>
        <p:nvSpPr>
          <p:cNvPr id="25" name="ZoneTexte 24">
            <a:extLst>
              <a:ext uri="{FF2B5EF4-FFF2-40B4-BE49-F238E27FC236}">
                <a16:creationId xmlns:a16="http://schemas.microsoft.com/office/drawing/2014/main" id="{9BCFE0AF-F1A0-2859-77F9-763875ECDA6E}"/>
              </a:ext>
            </a:extLst>
          </p:cNvPr>
          <p:cNvSpPr txBox="1"/>
          <p:nvPr/>
        </p:nvSpPr>
        <p:spPr>
          <a:xfrm>
            <a:off x="2144625" y="5043724"/>
            <a:ext cx="827176" cy="1446550"/>
          </a:xfrm>
          <a:prstGeom prst="rect">
            <a:avLst/>
          </a:prstGeom>
          <a:noFill/>
        </p:spPr>
        <p:txBody>
          <a:bodyPr wrap="square" rtlCol="0">
            <a:spAutoFit/>
          </a:bodyPr>
          <a:lstStyle/>
          <a:p>
            <a:pPr algn="ctr"/>
            <a:r>
              <a:rPr lang="fr-FR" sz="8800" dirty="0">
                <a:solidFill>
                  <a:schemeClr val="bg1"/>
                </a:solidFill>
                <a:latin typeface="Broadway" panose="04040905080B02020502" pitchFamily="82" charset="0"/>
                <a:ea typeface="Noto Sans" panose="020B0502040504090204" pitchFamily="34" charset="0"/>
                <a:cs typeface="Browallia New" panose="020B0604020202020204" pitchFamily="34" charset="-34"/>
              </a:rPr>
              <a:t> </a:t>
            </a:r>
          </a:p>
        </p:txBody>
      </p:sp>
      <p:pic>
        <p:nvPicPr>
          <p:cNvPr id="6" name="Graphique 5">
            <a:extLst>
              <a:ext uri="{FF2B5EF4-FFF2-40B4-BE49-F238E27FC236}">
                <a16:creationId xmlns:a16="http://schemas.microsoft.com/office/drawing/2014/main" id="{027FE7D1-2DCC-303F-FF11-D1003A80B5B3}"/>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250914" y="234262"/>
            <a:ext cx="1025456" cy="1023678"/>
          </a:xfrm>
          <a:prstGeom prst="rect">
            <a:avLst/>
          </a:prstGeom>
        </p:spPr>
      </p:pic>
      <p:pic>
        <p:nvPicPr>
          <p:cNvPr id="31" name="Google Shape;163;p25">
            <a:extLst>
              <a:ext uri="{FF2B5EF4-FFF2-40B4-BE49-F238E27FC236}">
                <a16:creationId xmlns:a16="http://schemas.microsoft.com/office/drawing/2014/main" id="{4286E41E-EA0E-48E4-A714-CB64488A4230}"/>
              </a:ext>
            </a:extLst>
          </p:cNvPr>
          <p:cNvPicPr preferRelativeResize="0"/>
          <p:nvPr/>
        </p:nvPicPr>
        <p:blipFill rotWithShape="1">
          <a:blip r:embed="rId8">
            <a:alphaModFix/>
          </a:blip>
          <a:srcRect l="34107" r="24445"/>
          <a:stretch/>
        </p:blipFill>
        <p:spPr>
          <a:xfrm>
            <a:off x="6476449" y="4262573"/>
            <a:ext cx="2536705" cy="2520000"/>
          </a:xfrm>
          <a:prstGeom prst="rect">
            <a:avLst/>
          </a:prstGeom>
          <a:noFill/>
          <a:ln>
            <a:noFill/>
          </a:ln>
        </p:spPr>
      </p:pic>
      <p:pic>
        <p:nvPicPr>
          <p:cNvPr id="32" name="Image 31">
            <a:extLst>
              <a:ext uri="{FF2B5EF4-FFF2-40B4-BE49-F238E27FC236}">
                <a16:creationId xmlns:a16="http://schemas.microsoft.com/office/drawing/2014/main" id="{EEB43598-E29C-4BE6-A48F-3DFC58FCF00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564260" y="1716442"/>
            <a:ext cx="3744000" cy="2340000"/>
          </a:xfrm>
          <a:prstGeom prst="rect">
            <a:avLst/>
          </a:prstGeom>
        </p:spPr>
      </p:pic>
      <p:pic>
        <p:nvPicPr>
          <p:cNvPr id="33" name="Image 32">
            <a:extLst>
              <a:ext uri="{FF2B5EF4-FFF2-40B4-BE49-F238E27FC236}">
                <a16:creationId xmlns:a16="http://schemas.microsoft.com/office/drawing/2014/main" id="{A05AD481-EFBC-4528-811B-F5161A6B2F7E}"/>
              </a:ext>
            </a:extLst>
          </p:cNvPr>
          <p:cNvPicPr>
            <a:picLocks noChangeAspect="1"/>
          </p:cNvPicPr>
          <p:nvPr/>
        </p:nvPicPr>
        <p:blipFill rotWithShape="1">
          <a:blip r:embed="rId10">
            <a:extLst>
              <a:ext uri="{28A0092B-C50C-407E-A947-70E740481C1C}">
                <a14:useLocalDpi xmlns:a14="http://schemas.microsoft.com/office/drawing/2010/main" val="0"/>
              </a:ext>
            </a:extLst>
          </a:blip>
          <a:srcRect l="6323" t="29976" r="8167"/>
          <a:stretch/>
        </p:blipFill>
        <p:spPr>
          <a:xfrm>
            <a:off x="8273140" y="1716442"/>
            <a:ext cx="3810006" cy="2340000"/>
          </a:xfrm>
          <a:prstGeom prst="rect">
            <a:avLst/>
          </a:prstGeom>
        </p:spPr>
      </p:pic>
      <p:sp>
        <p:nvSpPr>
          <p:cNvPr id="36" name="Google Shape;12448;p74">
            <a:extLst>
              <a:ext uri="{FF2B5EF4-FFF2-40B4-BE49-F238E27FC236}">
                <a16:creationId xmlns:a16="http://schemas.microsoft.com/office/drawing/2014/main" id="{AC107FA5-9AE1-41C6-BC65-605671C0A818}"/>
              </a:ext>
            </a:extLst>
          </p:cNvPr>
          <p:cNvSpPr/>
          <p:nvPr/>
        </p:nvSpPr>
        <p:spPr>
          <a:xfrm>
            <a:off x="11414195" y="4328073"/>
            <a:ext cx="518537" cy="518537"/>
          </a:xfrm>
          <a:custGeom>
            <a:avLst/>
            <a:gdLst/>
            <a:ahLst/>
            <a:cxnLst/>
            <a:rect l="l" t="t" r="r" b="b"/>
            <a:pathLst>
              <a:path w="11693" h="11693" extrusionOk="0">
                <a:moveTo>
                  <a:pt x="10252" y="584"/>
                </a:moveTo>
                <a:lnTo>
                  <a:pt x="10252" y="1263"/>
                </a:lnTo>
                <a:cubicBezTo>
                  <a:pt x="10252" y="1358"/>
                  <a:pt x="10323" y="1429"/>
                  <a:pt x="10406" y="1429"/>
                </a:cubicBezTo>
                <a:lnTo>
                  <a:pt x="11097" y="1429"/>
                </a:lnTo>
                <a:lnTo>
                  <a:pt x="9609" y="2918"/>
                </a:lnTo>
                <a:lnTo>
                  <a:pt x="9001" y="2918"/>
                </a:lnTo>
                <a:lnTo>
                  <a:pt x="9978" y="1941"/>
                </a:lnTo>
                <a:cubicBezTo>
                  <a:pt x="10037" y="1882"/>
                  <a:pt x="10037" y="1751"/>
                  <a:pt x="9978" y="1691"/>
                </a:cubicBezTo>
                <a:cubicBezTo>
                  <a:pt x="9948" y="1667"/>
                  <a:pt x="9903" y="1656"/>
                  <a:pt x="9859" y="1656"/>
                </a:cubicBezTo>
                <a:cubicBezTo>
                  <a:pt x="9814" y="1656"/>
                  <a:pt x="9769" y="1667"/>
                  <a:pt x="9740" y="1691"/>
                </a:cubicBezTo>
                <a:lnTo>
                  <a:pt x="8763" y="2679"/>
                </a:lnTo>
                <a:lnTo>
                  <a:pt x="8763" y="2072"/>
                </a:lnTo>
                <a:lnTo>
                  <a:pt x="10252" y="584"/>
                </a:lnTo>
                <a:close/>
                <a:moveTo>
                  <a:pt x="4739" y="2537"/>
                </a:moveTo>
                <a:cubicBezTo>
                  <a:pt x="5894" y="2537"/>
                  <a:pt x="6942" y="2977"/>
                  <a:pt x="7739" y="3703"/>
                </a:cubicBezTo>
                <a:lnTo>
                  <a:pt x="4620" y="6811"/>
                </a:lnTo>
                <a:cubicBezTo>
                  <a:pt x="4560" y="6870"/>
                  <a:pt x="4560" y="7001"/>
                  <a:pt x="4620" y="7049"/>
                </a:cubicBezTo>
                <a:cubicBezTo>
                  <a:pt x="4656" y="7085"/>
                  <a:pt x="4703" y="7097"/>
                  <a:pt x="4739" y="7097"/>
                </a:cubicBezTo>
                <a:cubicBezTo>
                  <a:pt x="4787" y="7097"/>
                  <a:pt x="4834" y="7085"/>
                  <a:pt x="4858" y="7049"/>
                </a:cubicBezTo>
                <a:lnTo>
                  <a:pt x="5632" y="6275"/>
                </a:lnTo>
                <a:cubicBezTo>
                  <a:pt x="5775" y="6478"/>
                  <a:pt x="5846" y="6692"/>
                  <a:pt x="5846" y="6930"/>
                </a:cubicBezTo>
                <a:cubicBezTo>
                  <a:pt x="5846" y="7549"/>
                  <a:pt x="5358" y="8037"/>
                  <a:pt x="4739" y="8037"/>
                </a:cubicBezTo>
                <a:cubicBezTo>
                  <a:pt x="4132" y="8037"/>
                  <a:pt x="3644" y="7549"/>
                  <a:pt x="3644" y="6930"/>
                </a:cubicBezTo>
                <a:cubicBezTo>
                  <a:pt x="3644" y="6323"/>
                  <a:pt x="4132" y="5835"/>
                  <a:pt x="4739" y="5835"/>
                </a:cubicBezTo>
                <a:cubicBezTo>
                  <a:pt x="4822" y="5835"/>
                  <a:pt x="4882" y="5835"/>
                  <a:pt x="4953" y="5847"/>
                </a:cubicBezTo>
                <a:cubicBezTo>
                  <a:pt x="4962" y="5848"/>
                  <a:pt x="4970" y="5848"/>
                  <a:pt x="4979" y="5848"/>
                </a:cubicBezTo>
                <a:cubicBezTo>
                  <a:pt x="5055" y="5848"/>
                  <a:pt x="5133" y="5801"/>
                  <a:pt x="5144" y="5716"/>
                </a:cubicBezTo>
                <a:cubicBezTo>
                  <a:pt x="5156" y="5620"/>
                  <a:pt x="5096" y="5537"/>
                  <a:pt x="5013" y="5525"/>
                </a:cubicBezTo>
                <a:cubicBezTo>
                  <a:pt x="4918" y="5513"/>
                  <a:pt x="4834" y="5489"/>
                  <a:pt x="4739" y="5489"/>
                </a:cubicBezTo>
                <a:cubicBezTo>
                  <a:pt x="3941" y="5489"/>
                  <a:pt x="3298" y="6144"/>
                  <a:pt x="3298" y="6942"/>
                </a:cubicBezTo>
                <a:cubicBezTo>
                  <a:pt x="3298" y="7740"/>
                  <a:pt x="3953" y="8383"/>
                  <a:pt x="4739" y="8383"/>
                </a:cubicBezTo>
                <a:cubicBezTo>
                  <a:pt x="5549" y="8383"/>
                  <a:pt x="6192" y="7728"/>
                  <a:pt x="6192" y="6942"/>
                </a:cubicBezTo>
                <a:cubicBezTo>
                  <a:pt x="6192" y="6609"/>
                  <a:pt x="6084" y="6299"/>
                  <a:pt x="5870" y="6049"/>
                </a:cubicBezTo>
                <a:lnTo>
                  <a:pt x="6406" y="5513"/>
                </a:lnTo>
                <a:cubicBezTo>
                  <a:pt x="6751" y="5906"/>
                  <a:pt x="6942" y="6418"/>
                  <a:pt x="6942" y="6942"/>
                </a:cubicBezTo>
                <a:cubicBezTo>
                  <a:pt x="6942" y="8156"/>
                  <a:pt x="5965" y="9133"/>
                  <a:pt x="4739" y="9133"/>
                </a:cubicBezTo>
                <a:cubicBezTo>
                  <a:pt x="3525" y="9133"/>
                  <a:pt x="2536" y="8156"/>
                  <a:pt x="2536" y="6942"/>
                </a:cubicBezTo>
                <a:cubicBezTo>
                  <a:pt x="2536" y="5716"/>
                  <a:pt x="3525" y="4739"/>
                  <a:pt x="4739" y="4739"/>
                </a:cubicBezTo>
                <a:cubicBezTo>
                  <a:pt x="5120" y="4739"/>
                  <a:pt x="5477" y="4823"/>
                  <a:pt x="5787" y="5001"/>
                </a:cubicBezTo>
                <a:cubicBezTo>
                  <a:pt x="5812" y="5016"/>
                  <a:pt x="5840" y="5022"/>
                  <a:pt x="5868" y="5022"/>
                </a:cubicBezTo>
                <a:cubicBezTo>
                  <a:pt x="5930" y="5022"/>
                  <a:pt x="5992" y="4988"/>
                  <a:pt x="6025" y="4930"/>
                </a:cubicBezTo>
                <a:cubicBezTo>
                  <a:pt x="6073" y="4834"/>
                  <a:pt x="6037" y="4739"/>
                  <a:pt x="5953" y="4692"/>
                </a:cubicBezTo>
                <a:cubicBezTo>
                  <a:pt x="5572" y="4501"/>
                  <a:pt x="5156" y="4370"/>
                  <a:pt x="4739" y="4370"/>
                </a:cubicBezTo>
                <a:cubicBezTo>
                  <a:pt x="3346" y="4370"/>
                  <a:pt x="2203" y="5525"/>
                  <a:pt x="2203" y="6918"/>
                </a:cubicBezTo>
                <a:cubicBezTo>
                  <a:pt x="2203" y="8323"/>
                  <a:pt x="3346" y="9466"/>
                  <a:pt x="4739" y="9466"/>
                </a:cubicBezTo>
                <a:cubicBezTo>
                  <a:pt x="6144" y="9466"/>
                  <a:pt x="7287" y="8323"/>
                  <a:pt x="7287" y="6918"/>
                </a:cubicBezTo>
                <a:cubicBezTo>
                  <a:pt x="7287" y="6299"/>
                  <a:pt x="7061" y="5716"/>
                  <a:pt x="6668" y="5239"/>
                </a:cubicBezTo>
                <a:lnTo>
                  <a:pt x="7204" y="4704"/>
                </a:lnTo>
                <a:cubicBezTo>
                  <a:pt x="7751" y="5311"/>
                  <a:pt x="8049" y="6085"/>
                  <a:pt x="8049" y="6918"/>
                </a:cubicBezTo>
                <a:cubicBezTo>
                  <a:pt x="8049" y="8740"/>
                  <a:pt x="6561" y="10228"/>
                  <a:pt x="4739" y="10228"/>
                </a:cubicBezTo>
                <a:cubicBezTo>
                  <a:pt x="2929" y="10228"/>
                  <a:pt x="1441" y="8740"/>
                  <a:pt x="1441" y="6918"/>
                </a:cubicBezTo>
                <a:cubicBezTo>
                  <a:pt x="1441" y="5108"/>
                  <a:pt x="2929" y="3620"/>
                  <a:pt x="4739" y="3620"/>
                </a:cubicBezTo>
                <a:cubicBezTo>
                  <a:pt x="5382" y="3620"/>
                  <a:pt x="5989" y="3799"/>
                  <a:pt x="6525" y="4132"/>
                </a:cubicBezTo>
                <a:cubicBezTo>
                  <a:pt x="6558" y="4151"/>
                  <a:pt x="6594" y="4161"/>
                  <a:pt x="6628" y="4161"/>
                </a:cubicBezTo>
                <a:cubicBezTo>
                  <a:pt x="6679" y="4161"/>
                  <a:pt x="6727" y="4139"/>
                  <a:pt x="6763" y="4096"/>
                </a:cubicBezTo>
                <a:cubicBezTo>
                  <a:pt x="6811" y="4025"/>
                  <a:pt x="6799" y="3918"/>
                  <a:pt x="6727" y="3858"/>
                </a:cubicBezTo>
                <a:cubicBezTo>
                  <a:pt x="6144" y="3477"/>
                  <a:pt x="5453" y="3275"/>
                  <a:pt x="4763" y="3275"/>
                </a:cubicBezTo>
                <a:cubicBezTo>
                  <a:pt x="2751" y="3275"/>
                  <a:pt x="1108" y="4918"/>
                  <a:pt x="1108" y="6918"/>
                </a:cubicBezTo>
                <a:cubicBezTo>
                  <a:pt x="1108" y="8930"/>
                  <a:pt x="2751" y="10573"/>
                  <a:pt x="4763" y="10573"/>
                </a:cubicBezTo>
                <a:cubicBezTo>
                  <a:pt x="6763" y="10573"/>
                  <a:pt x="8406" y="8930"/>
                  <a:pt x="8406" y="6918"/>
                </a:cubicBezTo>
                <a:cubicBezTo>
                  <a:pt x="8406" y="6013"/>
                  <a:pt x="8061" y="5132"/>
                  <a:pt x="7454" y="4465"/>
                </a:cubicBezTo>
                <a:lnTo>
                  <a:pt x="7989" y="3930"/>
                </a:lnTo>
                <a:cubicBezTo>
                  <a:pt x="8704" y="4739"/>
                  <a:pt x="9144" y="5775"/>
                  <a:pt x="9144" y="6942"/>
                </a:cubicBezTo>
                <a:cubicBezTo>
                  <a:pt x="9144" y="9359"/>
                  <a:pt x="7168" y="11347"/>
                  <a:pt x="4739" y="11347"/>
                </a:cubicBezTo>
                <a:cubicBezTo>
                  <a:pt x="2322" y="11347"/>
                  <a:pt x="334" y="9359"/>
                  <a:pt x="334" y="6942"/>
                </a:cubicBezTo>
                <a:cubicBezTo>
                  <a:pt x="334" y="4513"/>
                  <a:pt x="2322" y="2537"/>
                  <a:pt x="4739" y="2537"/>
                </a:cubicBezTo>
                <a:close/>
                <a:moveTo>
                  <a:pt x="10403" y="1"/>
                </a:moveTo>
                <a:cubicBezTo>
                  <a:pt x="10360" y="1"/>
                  <a:pt x="10315" y="16"/>
                  <a:pt x="10275" y="48"/>
                </a:cubicBezTo>
                <a:lnTo>
                  <a:pt x="8466" y="1882"/>
                </a:lnTo>
                <a:cubicBezTo>
                  <a:pt x="8430" y="1906"/>
                  <a:pt x="8418" y="1953"/>
                  <a:pt x="8418" y="1989"/>
                </a:cubicBezTo>
                <a:lnTo>
                  <a:pt x="8418" y="3025"/>
                </a:lnTo>
                <a:lnTo>
                  <a:pt x="7978" y="3465"/>
                </a:lnTo>
                <a:cubicBezTo>
                  <a:pt x="7120" y="2679"/>
                  <a:pt x="5989" y="2203"/>
                  <a:pt x="4739" y="2203"/>
                </a:cubicBezTo>
                <a:cubicBezTo>
                  <a:pt x="2120" y="2203"/>
                  <a:pt x="0" y="4334"/>
                  <a:pt x="0" y="6954"/>
                </a:cubicBezTo>
                <a:cubicBezTo>
                  <a:pt x="0" y="9573"/>
                  <a:pt x="2120" y="11692"/>
                  <a:pt x="4739" y="11692"/>
                </a:cubicBezTo>
                <a:cubicBezTo>
                  <a:pt x="7358" y="11692"/>
                  <a:pt x="9490" y="9573"/>
                  <a:pt x="9490" y="6954"/>
                </a:cubicBezTo>
                <a:cubicBezTo>
                  <a:pt x="9490" y="5704"/>
                  <a:pt x="9013" y="4573"/>
                  <a:pt x="8228" y="3715"/>
                </a:cubicBezTo>
                <a:lnTo>
                  <a:pt x="8668" y="3275"/>
                </a:lnTo>
                <a:lnTo>
                  <a:pt x="9704" y="3275"/>
                </a:lnTo>
                <a:cubicBezTo>
                  <a:pt x="9740" y="3275"/>
                  <a:pt x="9787" y="3263"/>
                  <a:pt x="9823" y="3227"/>
                </a:cubicBezTo>
                <a:lnTo>
                  <a:pt x="11645" y="1394"/>
                </a:lnTo>
                <a:cubicBezTo>
                  <a:pt x="11680" y="1346"/>
                  <a:pt x="11692" y="1263"/>
                  <a:pt x="11668" y="1203"/>
                </a:cubicBezTo>
                <a:cubicBezTo>
                  <a:pt x="11633" y="1144"/>
                  <a:pt x="11573" y="1096"/>
                  <a:pt x="11502" y="1096"/>
                </a:cubicBezTo>
                <a:lnTo>
                  <a:pt x="10573" y="1096"/>
                </a:lnTo>
                <a:lnTo>
                  <a:pt x="10573" y="179"/>
                </a:lnTo>
                <a:cubicBezTo>
                  <a:pt x="10573" y="108"/>
                  <a:pt x="10537" y="48"/>
                  <a:pt x="10466" y="12"/>
                </a:cubicBezTo>
                <a:cubicBezTo>
                  <a:pt x="10446" y="5"/>
                  <a:pt x="10425" y="1"/>
                  <a:pt x="10403" y="1"/>
                </a:cubicBezTo>
                <a:close/>
              </a:path>
            </a:pathLst>
          </a:custGeom>
          <a:solidFill>
            <a:srgbClr val="DBDDDC"/>
          </a:solidFill>
          <a:ln>
            <a:solidFill>
              <a:srgbClr val="DBDDDC"/>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124F6E"/>
              </a:solidFill>
            </a:endParaRPr>
          </a:p>
        </p:txBody>
      </p:sp>
      <p:grpSp>
        <p:nvGrpSpPr>
          <p:cNvPr id="37" name="Google Shape;12353;p74">
            <a:extLst>
              <a:ext uri="{FF2B5EF4-FFF2-40B4-BE49-F238E27FC236}">
                <a16:creationId xmlns:a16="http://schemas.microsoft.com/office/drawing/2014/main" id="{826303D5-6153-409A-B232-920EEEFF93F5}"/>
              </a:ext>
            </a:extLst>
          </p:cNvPr>
          <p:cNvGrpSpPr/>
          <p:nvPr/>
        </p:nvGrpSpPr>
        <p:grpSpPr>
          <a:xfrm>
            <a:off x="6526081" y="1586914"/>
            <a:ext cx="503875" cy="504637"/>
            <a:chOff x="6259175" y="1559008"/>
            <a:chExt cx="271743" cy="272093"/>
          </a:xfrm>
          <a:solidFill>
            <a:srgbClr val="DBDDDC"/>
          </a:solidFill>
        </p:grpSpPr>
        <p:sp>
          <p:nvSpPr>
            <p:cNvPr id="38" name="Google Shape;12354;p74">
              <a:extLst>
                <a:ext uri="{FF2B5EF4-FFF2-40B4-BE49-F238E27FC236}">
                  <a16:creationId xmlns:a16="http://schemas.microsoft.com/office/drawing/2014/main" id="{0F5421ED-4C41-4786-80A8-1D397198D5F2}"/>
                </a:ext>
              </a:extLst>
            </p:cNvPr>
            <p:cNvSpPr/>
            <p:nvPr/>
          </p:nvSpPr>
          <p:spPr>
            <a:xfrm>
              <a:off x="6259175" y="1559008"/>
              <a:ext cx="271743" cy="272093"/>
            </a:xfrm>
            <a:custGeom>
              <a:avLst/>
              <a:gdLst/>
              <a:ahLst/>
              <a:cxnLst/>
              <a:rect l="l" t="t" r="r" b="b"/>
              <a:pathLst>
                <a:path w="8538" h="8549" extrusionOk="0">
                  <a:moveTo>
                    <a:pt x="4263" y="0"/>
                  </a:moveTo>
                  <a:cubicBezTo>
                    <a:pt x="3120" y="0"/>
                    <a:pt x="2049" y="453"/>
                    <a:pt x="1251" y="1250"/>
                  </a:cubicBezTo>
                  <a:cubicBezTo>
                    <a:pt x="441" y="2060"/>
                    <a:pt x="1" y="3131"/>
                    <a:pt x="1" y="4274"/>
                  </a:cubicBezTo>
                  <a:cubicBezTo>
                    <a:pt x="1" y="5417"/>
                    <a:pt x="441" y="6489"/>
                    <a:pt x="1251" y="7299"/>
                  </a:cubicBezTo>
                  <a:cubicBezTo>
                    <a:pt x="2049" y="8096"/>
                    <a:pt x="3120" y="8549"/>
                    <a:pt x="4263" y="8549"/>
                  </a:cubicBezTo>
                  <a:cubicBezTo>
                    <a:pt x="5418" y="8549"/>
                    <a:pt x="6490" y="8096"/>
                    <a:pt x="7287" y="7299"/>
                  </a:cubicBezTo>
                  <a:cubicBezTo>
                    <a:pt x="8097" y="6489"/>
                    <a:pt x="8537" y="5417"/>
                    <a:pt x="8537" y="4274"/>
                  </a:cubicBezTo>
                  <a:cubicBezTo>
                    <a:pt x="8526" y="4179"/>
                    <a:pt x="8526" y="4108"/>
                    <a:pt x="8526" y="4036"/>
                  </a:cubicBezTo>
                  <a:cubicBezTo>
                    <a:pt x="8526" y="3965"/>
                    <a:pt x="8466" y="3917"/>
                    <a:pt x="8383" y="3917"/>
                  </a:cubicBezTo>
                  <a:cubicBezTo>
                    <a:pt x="8311" y="3917"/>
                    <a:pt x="8276" y="3977"/>
                    <a:pt x="8276" y="4048"/>
                  </a:cubicBezTo>
                  <a:lnTo>
                    <a:pt x="8276" y="4274"/>
                  </a:lnTo>
                  <a:cubicBezTo>
                    <a:pt x="8276" y="5346"/>
                    <a:pt x="7859" y="6358"/>
                    <a:pt x="7097" y="7120"/>
                  </a:cubicBezTo>
                  <a:cubicBezTo>
                    <a:pt x="6335" y="7882"/>
                    <a:pt x="5323" y="8287"/>
                    <a:pt x="4251" y="8287"/>
                  </a:cubicBezTo>
                  <a:cubicBezTo>
                    <a:pt x="3180" y="8287"/>
                    <a:pt x="2168" y="7870"/>
                    <a:pt x="1406" y="7120"/>
                  </a:cubicBezTo>
                  <a:cubicBezTo>
                    <a:pt x="656" y="6358"/>
                    <a:pt x="239" y="5346"/>
                    <a:pt x="239" y="4274"/>
                  </a:cubicBezTo>
                  <a:cubicBezTo>
                    <a:pt x="239" y="3203"/>
                    <a:pt x="644" y="2191"/>
                    <a:pt x="1406" y="1429"/>
                  </a:cubicBezTo>
                  <a:cubicBezTo>
                    <a:pt x="2168" y="667"/>
                    <a:pt x="3180" y="250"/>
                    <a:pt x="4251" y="250"/>
                  </a:cubicBezTo>
                  <a:cubicBezTo>
                    <a:pt x="5204" y="250"/>
                    <a:pt x="6121" y="595"/>
                    <a:pt x="6847" y="1203"/>
                  </a:cubicBezTo>
                  <a:cubicBezTo>
                    <a:pt x="7561" y="1822"/>
                    <a:pt x="8049" y="2655"/>
                    <a:pt x="8216" y="3560"/>
                  </a:cubicBezTo>
                  <a:cubicBezTo>
                    <a:pt x="8227" y="3624"/>
                    <a:pt x="8276" y="3669"/>
                    <a:pt x="8337" y="3669"/>
                  </a:cubicBezTo>
                  <a:cubicBezTo>
                    <a:pt x="8344" y="3669"/>
                    <a:pt x="8352" y="3668"/>
                    <a:pt x="8359" y="3667"/>
                  </a:cubicBezTo>
                  <a:cubicBezTo>
                    <a:pt x="8430" y="3643"/>
                    <a:pt x="8478" y="3584"/>
                    <a:pt x="8466" y="3512"/>
                  </a:cubicBezTo>
                  <a:cubicBezTo>
                    <a:pt x="8287" y="2548"/>
                    <a:pt x="7775" y="1655"/>
                    <a:pt x="7025" y="1012"/>
                  </a:cubicBezTo>
                  <a:cubicBezTo>
                    <a:pt x="6251" y="357"/>
                    <a:pt x="5275" y="0"/>
                    <a:pt x="4263" y="0"/>
                  </a:cubicBezTo>
                  <a:close/>
                </a:path>
              </a:pathLst>
            </a:custGeom>
            <a:grpFill/>
            <a:ln>
              <a:solidFill>
                <a:srgbClr val="124F6E"/>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2355;p74">
              <a:extLst>
                <a:ext uri="{FF2B5EF4-FFF2-40B4-BE49-F238E27FC236}">
                  <a16:creationId xmlns:a16="http://schemas.microsoft.com/office/drawing/2014/main" id="{33BEB7F7-D041-4366-8173-D9B634F559B4}"/>
                </a:ext>
              </a:extLst>
            </p:cNvPr>
            <p:cNvSpPr/>
            <p:nvPr/>
          </p:nvSpPr>
          <p:spPr>
            <a:xfrm>
              <a:off x="6278145" y="1577946"/>
              <a:ext cx="231927" cy="232309"/>
            </a:xfrm>
            <a:custGeom>
              <a:avLst/>
              <a:gdLst/>
              <a:ahLst/>
              <a:cxnLst/>
              <a:rect l="l" t="t" r="r" b="b"/>
              <a:pathLst>
                <a:path w="7287" h="7299" extrusionOk="0">
                  <a:moveTo>
                    <a:pt x="3643" y="0"/>
                  </a:moveTo>
                  <a:cubicBezTo>
                    <a:pt x="3119" y="0"/>
                    <a:pt x="2631" y="108"/>
                    <a:pt x="2155" y="322"/>
                  </a:cubicBezTo>
                  <a:cubicBezTo>
                    <a:pt x="1703" y="524"/>
                    <a:pt x="1310" y="810"/>
                    <a:pt x="964" y="1179"/>
                  </a:cubicBezTo>
                  <a:cubicBezTo>
                    <a:pt x="917" y="1227"/>
                    <a:pt x="917" y="1310"/>
                    <a:pt x="964" y="1358"/>
                  </a:cubicBezTo>
                  <a:cubicBezTo>
                    <a:pt x="988" y="1382"/>
                    <a:pt x="1021" y="1393"/>
                    <a:pt x="1054" y="1393"/>
                  </a:cubicBezTo>
                  <a:cubicBezTo>
                    <a:pt x="1086" y="1393"/>
                    <a:pt x="1119" y="1382"/>
                    <a:pt x="1143" y="1358"/>
                  </a:cubicBezTo>
                  <a:cubicBezTo>
                    <a:pt x="1453" y="1012"/>
                    <a:pt x="1822" y="750"/>
                    <a:pt x="2262" y="560"/>
                  </a:cubicBezTo>
                  <a:cubicBezTo>
                    <a:pt x="2691" y="358"/>
                    <a:pt x="3167" y="262"/>
                    <a:pt x="3643" y="262"/>
                  </a:cubicBezTo>
                  <a:cubicBezTo>
                    <a:pt x="5513" y="262"/>
                    <a:pt x="7037" y="1774"/>
                    <a:pt x="7037" y="3656"/>
                  </a:cubicBezTo>
                  <a:cubicBezTo>
                    <a:pt x="7037" y="5525"/>
                    <a:pt x="5513" y="7049"/>
                    <a:pt x="3643" y="7049"/>
                  </a:cubicBezTo>
                  <a:cubicBezTo>
                    <a:pt x="1762" y="7049"/>
                    <a:pt x="250" y="5525"/>
                    <a:pt x="250" y="3656"/>
                  </a:cubicBezTo>
                  <a:cubicBezTo>
                    <a:pt x="250" y="2977"/>
                    <a:pt x="441" y="2322"/>
                    <a:pt x="810" y="1774"/>
                  </a:cubicBezTo>
                  <a:cubicBezTo>
                    <a:pt x="857" y="1727"/>
                    <a:pt x="845" y="1655"/>
                    <a:pt x="786" y="1608"/>
                  </a:cubicBezTo>
                  <a:cubicBezTo>
                    <a:pt x="766" y="1596"/>
                    <a:pt x="743" y="1591"/>
                    <a:pt x="721" y="1591"/>
                  </a:cubicBezTo>
                  <a:cubicBezTo>
                    <a:pt x="676" y="1591"/>
                    <a:pt x="631" y="1612"/>
                    <a:pt x="607" y="1643"/>
                  </a:cubicBezTo>
                  <a:cubicBezTo>
                    <a:pt x="202" y="2239"/>
                    <a:pt x="0" y="2941"/>
                    <a:pt x="0" y="3656"/>
                  </a:cubicBezTo>
                  <a:cubicBezTo>
                    <a:pt x="0" y="4632"/>
                    <a:pt x="381" y="5537"/>
                    <a:pt x="1072" y="6227"/>
                  </a:cubicBezTo>
                  <a:cubicBezTo>
                    <a:pt x="1750" y="6906"/>
                    <a:pt x="2679" y="7299"/>
                    <a:pt x="3643" y="7299"/>
                  </a:cubicBezTo>
                  <a:cubicBezTo>
                    <a:pt x="4620" y="7299"/>
                    <a:pt x="5536" y="6906"/>
                    <a:pt x="6215" y="6227"/>
                  </a:cubicBezTo>
                  <a:cubicBezTo>
                    <a:pt x="6894" y="5537"/>
                    <a:pt x="7287" y="4620"/>
                    <a:pt x="7287" y="3656"/>
                  </a:cubicBezTo>
                  <a:cubicBezTo>
                    <a:pt x="7287" y="2679"/>
                    <a:pt x="6906" y="1763"/>
                    <a:pt x="6215" y="1072"/>
                  </a:cubicBezTo>
                  <a:cubicBezTo>
                    <a:pt x="5536" y="393"/>
                    <a:pt x="4608" y="0"/>
                    <a:pt x="3643" y="0"/>
                  </a:cubicBezTo>
                  <a:close/>
                </a:path>
              </a:pathLst>
            </a:custGeom>
            <a:grpFill/>
            <a:ln>
              <a:solidFill>
                <a:srgbClr val="124F6E"/>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2356;p74">
              <a:extLst>
                <a:ext uri="{FF2B5EF4-FFF2-40B4-BE49-F238E27FC236}">
                  <a16:creationId xmlns:a16="http://schemas.microsoft.com/office/drawing/2014/main" id="{77792DEA-EA3D-43F9-BEA1-2D96DD58D807}"/>
                </a:ext>
              </a:extLst>
            </p:cNvPr>
            <p:cNvSpPr/>
            <p:nvPr/>
          </p:nvSpPr>
          <p:spPr>
            <a:xfrm>
              <a:off x="6297846" y="1690870"/>
              <a:ext cx="13272" cy="7607"/>
            </a:xfrm>
            <a:custGeom>
              <a:avLst/>
              <a:gdLst/>
              <a:ahLst/>
              <a:cxnLst/>
              <a:rect l="l" t="t" r="r" b="b"/>
              <a:pathLst>
                <a:path w="417" h="239" extrusionOk="0">
                  <a:moveTo>
                    <a:pt x="119" y="0"/>
                  </a:moveTo>
                  <a:cubicBezTo>
                    <a:pt x="48" y="0"/>
                    <a:pt x="0" y="36"/>
                    <a:pt x="0" y="120"/>
                  </a:cubicBezTo>
                  <a:cubicBezTo>
                    <a:pt x="0" y="191"/>
                    <a:pt x="60" y="239"/>
                    <a:pt x="119" y="239"/>
                  </a:cubicBezTo>
                  <a:lnTo>
                    <a:pt x="298" y="239"/>
                  </a:lnTo>
                  <a:cubicBezTo>
                    <a:pt x="369" y="239"/>
                    <a:pt x="417" y="179"/>
                    <a:pt x="417" y="120"/>
                  </a:cubicBezTo>
                  <a:cubicBezTo>
                    <a:pt x="417" y="60"/>
                    <a:pt x="357" y="0"/>
                    <a:pt x="298" y="0"/>
                  </a:cubicBezTo>
                  <a:close/>
                </a:path>
              </a:pathLst>
            </a:custGeom>
            <a:grpFill/>
            <a:ln>
              <a:solidFill>
                <a:srgbClr val="124F6E"/>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2357;p74">
              <a:extLst>
                <a:ext uri="{FF2B5EF4-FFF2-40B4-BE49-F238E27FC236}">
                  <a16:creationId xmlns:a16="http://schemas.microsoft.com/office/drawing/2014/main" id="{101B7853-9F66-4091-AA4A-FB1B54A1DE09}"/>
                </a:ext>
              </a:extLst>
            </p:cNvPr>
            <p:cNvSpPr/>
            <p:nvPr/>
          </p:nvSpPr>
          <p:spPr>
            <a:xfrm>
              <a:off x="6390687" y="1598029"/>
              <a:ext cx="100448" cy="100448"/>
            </a:xfrm>
            <a:custGeom>
              <a:avLst/>
              <a:gdLst/>
              <a:ahLst/>
              <a:cxnLst/>
              <a:rect l="l" t="t" r="r" b="b"/>
              <a:pathLst>
                <a:path w="3156" h="3156" extrusionOk="0">
                  <a:moveTo>
                    <a:pt x="119" y="0"/>
                  </a:moveTo>
                  <a:cubicBezTo>
                    <a:pt x="60" y="0"/>
                    <a:pt x="0" y="60"/>
                    <a:pt x="0" y="119"/>
                  </a:cubicBezTo>
                  <a:lnTo>
                    <a:pt x="0" y="3037"/>
                  </a:lnTo>
                  <a:cubicBezTo>
                    <a:pt x="0" y="3108"/>
                    <a:pt x="60" y="3156"/>
                    <a:pt x="119" y="3156"/>
                  </a:cubicBezTo>
                  <a:lnTo>
                    <a:pt x="3036" y="3156"/>
                  </a:lnTo>
                  <a:cubicBezTo>
                    <a:pt x="3108" y="3156"/>
                    <a:pt x="3155" y="3096"/>
                    <a:pt x="3155" y="3037"/>
                  </a:cubicBezTo>
                  <a:cubicBezTo>
                    <a:pt x="3155" y="2977"/>
                    <a:pt x="3096" y="2917"/>
                    <a:pt x="3036" y="2917"/>
                  </a:cubicBezTo>
                  <a:lnTo>
                    <a:pt x="250" y="2917"/>
                  </a:lnTo>
                  <a:lnTo>
                    <a:pt x="250" y="119"/>
                  </a:lnTo>
                  <a:lnTo>
                    <a:pt x="238" y="119"/>
                  </a:lnTo>
                  <a:cubicBezTo>
                    <a:pt x="238" y="48"/>
                    <a:pt x="179" y="0"/>
                    <a:pt x="119" y="0"/>
                  </a:cubicBezTo>
                  <a:close/>
                </a:path>
              </a:pathLst>
            </a:custGeom>
            <a:grpFill/>
            <a:ln>
              <a:solidFill>
                <a:srgbClr val="124F6E"/>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2358;p74">
              <a:extLst>
                <a:ext uri="{FF2B5EF4-FFF2-40B4-BE49-F238E27FC236}">
                  <a16:creationId xmlns:a16="http://schemas.microsoft.com/office/drawing/2014/main" id="{5DB1EEA4-84E6-4214-8FF2-726E06D6E490}"/>
                </a:ext>
              </a:extLst>
            </p:cNvPr>
            <p:cNvSpPr/>
            <p:nvPr/>
          </p:nvSpPr>
          <p:spPr>
            <a:xfrm>
              <a:off x="6390305" y="1778013"/>
              <a:ext cx="7607" cy="13304"/>
            </a:xfrm>
            <a:custGeom>
              <a:avLst/>
              <a:gdLst/>
              <a:ahLst/>
              <a:cxnLst/>
              <a:rect l="l" t="t" r="r" b="b"/>
              <a:pathLst>
                <a:path w="239" h="418" extrusionOk="0">
                  <a:moveTo>
                    <a:pt x="119" y="1"/>
                  </a:moveTo>
                  <a:cubicBezTo>
                    <a:pt x="60" y="1"/>
                    <a:pt x="0" y="60"/>
                    <a:pt x="0" y="120"/>
                  </a:cubicBezTo>
                  <a:lnTo>
                    <a:pt x="0" y="299"/>
                  </a:lnTo>
                  <a:cubicBezTo>
                    <a:pt x="0" y="370"/>
                    <a:pt x="60" y="418"/>
                    <a:pt x="119" y="418"/>
                  </a:cubicBezTo>
                  <a:cubicBezTo>
                    <a:pt x="179" y="418"/>
                    <a:pt x="238" y="358"/>
                    <a:pt x="238" y="299"/>
                  </a:cubicBezTo>
                  <a:lnTo>
                    <a:pt x="238" y="120"/>
                  </a:lnTo>
                  <a:cubicBezTo>
                    <a:pt x="238" y="49"/>
                    <a:pt x="179" y="1"/>
                    <a:pt x="119" y="1"/>
                  </a:cubicBezTo>
                  <a:close/>
                </a:path>
              </a:pathLst>
            </a:custGeom>
            <a:grpFill/>
            <a:ln>
              <a:solidFill>
                <a:srgbClr val="124F6E"/>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2359;p74">
              <a:extLst>
                <a:ext uri="{FF2B5EF4-FFF2-40B4-BE49-F238E27FC236}">
                  <a16:creationId xmlns:a16="http://schemas.microsoft.com/office/drawing/2014/main" id="{72944BF1-B420-4E69-991D-C05442BF4919}"/>
                </a:ext>
              </a:extLst>
            </p:cNvPr>
            <p:cNvSpPr/>
            <p:nvPr/>
          </p:nvSpPr>
          <p:spPr>
            <a:xfrm>
              <a:off x="6324358" y="1624923"/>
              <a:ext cx="12922" cy="11776"/>
            </a:xfrm>
            <a:custGeom>
              <a:avLst/>
              <a:gdLst/>
              <a:ahLst/>
              <a:cxnLst/>
              <a:rect l="l" t="t" r="r" b="b"/>
              <a:pathLst>
                <a:path w="406" h="370" extrusionOk="0">
                  <a:moveTo>
                    <a:pt x="133" y="1"/>
                  </a:moveTo>
                  <a:cubicBezTo>
                    <a:pt x="99" y="1"/>
                    <a:pt x="66" y="13"/>
                    <a:pt x="48" y="36"/>
                  </a:cubicBezTo>
                  <a:cubicBezTo>
                    <a:pt x="1" y="72"/>
                    <a:pt x="1" y="167"/>
                    <a:pt x="48" y="215"/>
                  </a:cubicBezTo>
                  <a:lnTo>
                    <a:pt x="179" y="346"/>
                  </a:lnTo>
                  <a:cubicBezTo>
                    <a:pt x="215" y="370"/>
                    <a:pt x="239" y="370"/>
                    <a:pt x="274" y="370"/>
                  </a:cubicBezTo>
                  <a:cubicBezTo>
                    <a:pt x="298" y="370"/>
                    <a:pt x="334" y="358"/>
                    <a:pt x="358" y="346"/>
                  </a:cubicBezTo>
                  <a:cubicBezTo>
                    <a:pt x="405" y="298"/>
                    <a:pt x="405" y="215"/>
                    <a:pt x="358" y="167"/>
                  </a:cubicBezTo>
                  <a:lnTo>
                    <a:pt x="227" y="36"/>
                  </a:lnTo>
                  <a:cubicBezTo>
                    <a:pt x="203" y="13"/>
                    <a:pt x="167" y="1"/>
                    <a:pt x="133" y="1"/>
                  </a:cubicBezTo>
                  <a:close/>
                </a:path>
              </a:pathLst>
            </a:custGeom>
            <a:grpFill/>
            <a:ln>
              <a:solidFill>
                <a:srgbClr val="124F6E"/>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12360;p74">
              <a:extLst>
                <a:ext uri="{FF2B5EF4-FFF2-40B4-BE49-F238E27FC236}">
                  <a16:creationId xmlns:a16="http://schemas.microsoft.com/office/drawing/2014/main" id="{664FDC17-F7A9-445B-B519-724C637CF939}"/>
                </a:ext>
              </a:extLst>
            </p:cNvPr>
            <p:cNvSpPr/>
            <p:nvPr/>
          </p:nvSpPr>
          <p:spPr>
            <a:xfrm>
              <a:off x="6451700" y="1752265"/>
              <a:ext cx="12890" cy="11776"/>
            </a:xfrm>
            <a:custGeom>
              <a:avLst/>
              <a:gdLst/>
              <a:ahLst/>
              <a:cxnLst/>
              <a:rect l="l" t="t" r="r" b="b"/>
              <a:pathLst>
                <a:path w="405" h="370" extrusionOk="0">
                  <a:moveTo>
                    <a:pt x="133" y="0"/>
                  </a:moveTo>
                  <a:cubicBezTo>
                    <a:pt x="101" y="0"/>
                    <a:pt x="72" y="12"/>
                    <a:pt x="48" y="36"/>
                  </a:cubicBezTo>
                  <a:cubicBezTo>
                    <a:pt x="0" y="84"/>
                    <a:pt x="0" y="167"/>
                    <a:pt x="48" y="215"/>
                  </a:cubicBezTo>
                  <a:lnTo>
                    <a:pt x="179" y="346"/>
                  </a:lnTo>
                  <a:cubicBezTo>
                    <a:pt x="214" y="369"/>
                    <a:pt x="238" y="369"/>
                    <a:pt x="274" y="369"/>
                  </a:cubicBezTo>
                  <a:cubicBezTo>
                    <a:pt x="298" y="369"/>
                    <a:pt x="333" y="357"/>
                    <a:pt x="357" y="346"/>
                  </a:cubicBezTo>
                  <a:cubicBezTo>
                    <a:pt x="405" y="298"/>
                    <a:pt x="405" y="215"/>
                    <a:pt x="357" y="167"/>
                  </a:cubicBezTo>
                  <a:lnTo>
                    <a:pt x="226" y="36"/>
                  </a:lnTo>
                  <a:cubicBezTo>
                    <a:pt x="197" y="12"/>
                    <a:pt x="164" y="0"/>
                    <a:pt x="133" y="0"/>
                  </a:cubicBezTo>
                  <a:close/>
                </a:path>
              </a:pathLst>
            </a:custGeom>
            <a:grpFill/>
            <a:ln>
              <a:solidFill>
                <a:srgbClr val="124F6E"/>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12361;p74">
              <a:extLst>
                <a:ext uri="{FF2B5EF4-FFF2-40B4-BE49-F238E27FC236}">
                  <a16:creationId xmlns:a16="http://schemas.microsoft.com/office/drawing/2014/main" id="{19B03DE8-ED2F-4DAE-9715-F492A0CB881C}"/>
                </a:ext>
              </a:extLst>
            </p:cNvPr>
            <p:cNvSpPr/>
            <p:nvPr/>
          </p:nvSpPr>
          <p:spPr>
            <a:xfrm>
              <a:off x="6451700" y="1624923"/>
              <a:ext cx="12890" cy="11776"/>
            </a:xfrm>
            <a:custGeom>
              <a:avLst/>
              <a:gdLst/>
              <a:ahLst/>
              <a:cxnLst/>
              <a:rect l="l" t="t" r="r" b="b"/>
              <a:pathLst>
                <a:path w="405" h="370" extrusionOk="0">
                  <a:moveTo>
                    <a:pt x="272" y="1"/>
                  </a:moveTo>
                  <a:cubicBezTo>
                    <a:pt x="238" y="1"/>
                    <a:pt x="202" y="13"/>
                    <a:pt x="179" y="36"/>
                  </a:cubicBezTo>
                  <a:lnTo>
                    <a:pt x="48" y="167"/>
                  </a:lnTo>
                  <a:cubicBezTo>
                    <a:pt x="0" y="215"/>
                    <a:pt x="0" y="298"/>
                    <a:pt x="48" y="346"/>
                  </a:cubicBezTo>
                  <a:cubicBezTo>
                    <a:pt x="83" y="370"/>
                    <a:pt x="107" y="370"/>
                    <a:pt x="143" y="370"/>
                  </a:cubicBezTo>
                  <a:cubicBezTo>
                    <a:pt x="167" y="370"/>
                    <a:pt x="202" y="370"/>
                    <a:pt x="226" y="346"/>
                  </a:cubicBezTo>
                  <a:lnTo>
                    <a:pt x="357" y="215"/>
                  </a:lnTo>
                  <a:cubicBezTo>
                    <a:pt x="405" y="167"/>
                    <a:pt x="405" y="72"/>
                    <a:pt x="357" y="36"/>
                  </a:cubicBezTo>
                  <a:cubicBezTo>
                    <a:pt x="339" y="13"/>
                    <a:pt x="307" y="1"/>
                    <a:pt x="272" y="1"/>
                  </a:cubicBezTo>
                  <a:close/>
                </a:path>
              </a:pathLst>
            </a:custGeom>
            <a:grpFill/>
            <a:ln>
              <a:solidFill>
                <a:srgbClr val="124F6E"/>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2362;p74">
              <a:extLst>
                <a:ext uri="{FF2B5EF4-FFF2-40B4-BE49-F238E27FC236}">
                  <a16:creationId xmlns:a16="http://schemas.microsoft.com/office/drawing/2014/main" id="{3FC03D1B-DD9A-458C-B149-A15884CE8767}"/>
                </a:ext>
              </a:extLst>
            </p:cNvPr>
            <p:cNvSpPr/>
            <p:nvPr/>
          </p:nvSpPr>
          <p:spPr>
            <a:xfrm>
              <a:off x="6324358" y="1751883"/>
              <a:ext cx="12922" cy="11776"/>
            </a:xfrm>
            <a:custGeom>
              <a:avLst/>
              <a:gdLst/>
              <a:ahLst/>
              <a:cxnLst/>
              <a:rect l="l" t="t" r="r" b="b"/>
              <a:pathLst>
                <a:path w="406" h="370" extrusionOk="0">
                  <a:moveTo>
                    <a:pt x="268" y="0"/>
                  </a:moveTo>
                  <a:cubicBezTo>
                    <a:pt x="236" y="0"/>
                    <a:pt x="203" y="12"/>
                    <a:pt x="179" y="36"/>
                  </a:cubicBezTo>
                  <a:lnTo>
                    <a:pt x="48" y="167"/>
                  </a:lnTo>
                  <a:cubicBezTo>
                    <a:pt x="1" y="227"/>
                    <a:pt x="1" y="298"/>
                    <a:pt x="48" y="346"/>
                  </a:cubicBezTo>
                  <a:cubicBezTo>
                    <a:pt x="72" y="369"/>
                    <a:pt x="108" y="369"/>
                    <a:pt x="132" y="369"/>
                  </a:cubicBezTo>
                  <a:cubicBezTo>
                    <a:pt x="167" y="369"/>
                    <a:pt x="191" y="358"/>
                    <a:pt x="227" y="346"/>
                  </a:cubicBezTo>
                  <a:lnTo>
                    <a:pt x="358" y="215"/>
                  </a:lnTo>
                  <a:cubicBezTo>
                    <a:pt x="405" y="167"/>
                    <a:pt x="405" y="72"/>
                    <a:pt x="358" y="36"/>
                  </a:cubicBezTo>
                  <a:cubicBezTo>
                    <a:pt x="334" y="12"/>
                    <a:pt x="301" y="0"/>
                    <a:pt x="268" y="0"/>
                  </a:cubicBezTo>
                  <a:close/>
                </a:path>
              </a:pathLst>
            </a:custGeom>
            <a:grpFill/>
            <a:ln>
              <a:solidFill>
                <a:srgbClr val="124F6E"/>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12363;p74">
              <a:extLst>
                <a:ext uri="{FF2B5EF4-FFF2-40B4-BE49-F238E27FC236}">
                  <a16:creationId xmlns:a16="http://schemas.microsoft.com/office/drawing/2014/main" id="{01F9CD35-AF31-410E-A89F-C9B08120FC50}"/>
                </a:ext>
              </a:extLst>
            </p:cNvPr>
            <p:cNvSpPr/>
            <p:nvPr/>
          </p:nvSpPr>
          <p:spPr>
            <a:xfrm>
              <a:off x="6304657" y="1653823"/>
              <a:ext cx="14036" cy="10567"/>
            </a:xfrm>
            <a:custGeom>
              <a:avLst/>
              <a:gdLst/>
              <a:ahLst/>
              <a:cxnLst/>
              <a:rect l="l" t="t" r="r" b="b"/>
              <a:pathLst>
                <a:path w="441" h="332" extrusionOk="0">
                  <a:moveTo>
                    <a:pt x="143" y="0"/>
                  </a:moveTo>
                  <a:cubicBezTo>
                    <a:pt x="97" y="0"/>
                    <a:pt x="51" y="25"/>
                    <a:pt x="24" y="69"/>
                  </a:cubicBezTo>
                  <a:cubicBezTo>
                    <a:pt x="0" y="129"/>
                    <a:pt x="24" y="212"/>
                    <a:pt x="84" y="236"/>
                  </a:cubicBezTo>
                  <a:lnTo>
                    <a:pt x="250" y="307"/>
                  </a:lnTo>
                  <a:cubicBezTo>
                    <a:pt x="262" y="307"/>
                    <a:pt x="274" y="331"/>
                    <a:pt x="298" y="331"/>
                  </a:cubicBezTo>
                  <a:cubicBezTo>
                    <a:pt x="334" y="331"/>
                    <a:pt x="381" y="295"/>
                    <a:pt x="417" y="260"/>
                  </a:cubicBezTo>
                  <a:cubicBezTo>
                    <a:pt x="441" y="200"/>
                    <a:pt x="417" y="117"/>
                    <a:pt x="358" y="93"/>
                  </a:cubicBezTo>
                  <a:lnTo>
                    <a:pt x="191" y="10"/>
                  </a:lnTo>
                  <a:cubicBezTo>
                    <a:pt x="176" y="3"/>
                    <a:pt x="159" y="0"/>
                    <a:pt x="143" y="0"/>
                  </a:cubicBezTo>
                  <a:close/>
                </a:path>
              </a:pathLst>
            </a:custGeom>
            <a:grpFill/>
            <a:ln>
              <a:solidFill>
                <a:srgbClr val="124F6E"/>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2364;p74">
              <a:extLst>
                <a:ext uri="{FF2B5EF4-FFF2-40B4-BE49-F238E27FC236}">
                  <a16:creationId xmlns:a16="http://schemas.microsoft.com/office/drawing/2014/main" id="{3F90736F-EA37-4618-A0A1-777B23FB6947}"/>
                </a:ext>
              </a:extLst>
            </p:cNvPr>
            <p:cNvSpPr/>
            <p:nvPr/>
          </p:nvSpPr>
          <p:spPr>
            <a:xfrm>
              <a:off x="6469874" y="1724511"/>
              <a:ext cx="14068" cy="10344"/>
            </a:xfrm>
            <a:custGeom>
              <a:avLst/>
              <a:gdLst/>
              <a:ahLst/>
              <a:cxnLst/>
              <a:rect l="l" t="t" r="r" b="b"/>
              <a:pathLst>
                <a:path w="442" h="325" extrusionOk="0">
                  <a:moveTo>
                    <a:pt x="140" y="1"/>
                  </a:moveTo>
                  <a:cubicBezTo>
                    <a:pt x="95" y="1"/>
                    <a:pt x="50" y="31"/>
                    <a:pt x="24" y="75"/>
                  </a:cubicBezTo>
                  <a:cubicBezTo>
                    <a:pt x="1" y="134"/>
                    <a:pt x="24" y="206"/>
                    <a:pt x="84" y="241"/>
                  </a:cubicBezTo>
                  <a:lnTo>
                    <a:pt x="251" y="313"/>
                  </a:lnTo>
                  <a:cubicBezTo>
                    <a:pt x="263" y="313"/>
                    <a:pt x="286" y="325"/>
                    <a:pt x="298" y="325"/>
                  </a:cubicBezTo>
                  <a:cubicBezTo>
                    <a:pt x="346" y="325"/>
                    <a:pt x="382" y="301"/>
                    <a:pt x="417" y="253"/>
                  </a:cubicBezTo>
                  <a:cubicBezTo>
                    <a:pt x="441" y="194"/>
                    <a:pt x="417" y="122"/>
                    <a:pt x="358" y="86"/>
                  </a:cubicBezTo>
                  <a:lnTo>
                    <a:pt x="191" y="15"/>
                  </a:lnTo>
                  <a:cubicBezTo>
                    <a:pt x="175" y="5"/>
                    <a:pt x="157" y="1"/>
                    <a:pt x="140" y="1"/>
                  </a:cubicBezTo>
                  <a:close/>
                </a:path>
              </a:pathLst>
            </a:custGeom>
            <a:grpFill/>
            <a:ln>
              <a:solidFill>
                <a:srgbClr val="124F6E"/>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12365;p74">
              <a:extLst>
                <a:ext uri="{FF2B5EF4-FFF2-40B4-BE49-F238E27FC236}">
                  <a16:creationId xmlns:a16="http://schemas.microsoft.com/office/drawing/2014/main" id="{6FEEFB1E-0075-4BF1-9CDB-C7AF212693F0}"/>
                </a:ext>
              </a:extLst>
            </p:cNvPr>
            <p:cNvSpPr/>
            <p:nvPr/>
          </p:nvSpPr>
          <p:spPr>
            <a:xfrm>
              <a:off x="6424392" y="1605158"/>
              <a:ext cx="11394" cy="13368"/>
            </a:xfrm>
            <a:custGeom>
              <a:avLst/>
              <a:gdLst/>
              <a:ahLst/>
              <a:cxnLst/>
              <a:rect l="l" t="t" r="r" b="b"/>
              <a:pathLst>
                <a:path w="358" h="420" extrusionOk="0">
                  <a:moveTo>
                    <a:pt x="212" y="0"/>
                  </a:moveTo>
                  <a:cubicBezTo>
                    <a:pt x="168" y="0"/>
                    <a:pt x="125" y="31"/>
                    <a:pt x="108" y="74"/>
                  </a:cubicBezTo>
                  <a:lnTo>
                    <a:pt x="25" y="229"/>
                  </a:lnTo>
                  <a:cubicBezTo>
                    <a:pt x="1" y="288"/>
                    <a:pt x="25" y="372"/>
                    <a:pt x="84" y="396"/>
                  </a:cubicBezTo>
                  <a:cubicBezTo>
                    <a:pt x="108" y="419"/>
                    <a:pt x="120" y="419"/>
                    <a:pt x="132" y="419"/>
                  </a:cubicBezTo>
                  <a:cubicBezTo>
                    <a:pt x="179" y="419"/>
                    <a:pt x="215" y="384"/>
                    <a:pt x="251" y="336"/>
                  </a:cubicBezTo>
                  <a:lnTo>
                    <a:pt x="322" y="181"/>
                  </a:lnTo>
                  <a:cubicBezTo>
                    <a:pt x="358" y="122"/>
                    <a:pt x="322" y="38"/>
                    <a:pt x="263" y="15"/>
                  </a:cubicBezTo>
                  <a:cubicBezTo>
                    <a:pt x="246" y="5"/>
                    <a:pt x="229" y="0"/>
                    <a:pt x="212" y="0"/>
                  </a:cubicBezTo>
                  <a:close/>
                </a:path>
              </a:pathLst>
            </a:custGeom>
            <a:grpFill/>
            <a:ln>
              <a:solidFill>
                <a:srgbClr val="124F6E"/>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12366;p74">
              <a:extLst>
                <a:ext uri="{FF2B5EF4-FFF2-40B4-BE49-F238E27FC236}">
                  <a16:creationId xmlns:a16="http://schemas.microsoft.com/office/drawing/2014/main" id="{ED9B49A2-ABE7-42F0-986E-D50FE642D8D0}"/>
                </a:ext>
              </a:extLst>
            </p:cNvPr>
            <p:cNvSpPr/>
            <p:nvPr/>
          </p:nvSpPr>
          <p:spPr>
            <a:xfrm>
              <a:off x="6353926" y="1770916"/>
              <a:ext cx="11394" cy="13208"/>
            </a:xfrm>
            <a:custGeom>
              <a:avLst/>
              <a:gdLst/>
              <a:ahLst/>
              <a:cxnLst/>
              <a:rect l="l" t="t" r="r" b="b"/>
              <a:pathLst>
                <a:path w="358" h="415" extrusionOk="0">
                  <a:moveTo>
                    <a:pt x="214" y="0"/>
                  </a:moveTo>
                  <a:cubicBezTo>
                    <a:pt x="168" y="0"/>
                    <a:pt x="122" y="25"/>
                    <a:pt x="96" y="69"/>
                  </a:cubicBezTo>
                  <a:lnTo>
                    <a:pt x="24" y="236"/>
                  </a:lnTo>
                  <a:cubicBezTo>
                    <a:pt x="0" y="295"/>
                    <a:pt x="24" y="367"/>
                    <a:pt x="84" y="402"/>
                  </a:cubicBezTo>
                  <a:cubicBezTo>
                    <a:pt x="96" y="402"/>
                    <a:pt x="119" y="414"/>
                    <a:pt x="131" y="414"/>
                  </a:cubicBezTo>
                  <a:cubicBezTo>
                    <a:pt x="179" y="414"/>
                    <a:pt x="215" y="391"/>
                    <a:pt x="250" y="343"/>
                  </a:cubicBezTo>
                  <a:lnTo>
                    <a:pt x="322" y="176"/>
                  </a:lnTo>
                  <a:cubicBezTo>
                    <a:pt x="357" y="117"/>
                    <a:pt x="322" y="45"/>
                    <a:pt x="262" y="10"/>
                  </a:cubicBezTo>
                  <a:cubicBezTo>
                    <a:pt x="247" y="3"/>
                    <a:pt x="231" y="0"/>
                    <a:pt x="214" y="0"/>
                  </a:cubicBezTo>
                  <a:close/>
                </a:path>
              </a:pathLst>
            </a:custGeom>
            <a:grpFill/>
            <a:ln>
              <a:solidFill>
                <a:srgbClr val="124F6E"/>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2367;p74">
              <a:extLst>
                <a:ext uri="{FF2B5EF4-FFF2-40B4-BE49-F238E27FC236}">
                  <a16:creationId xmlns:a16="http://schemas.microsoft.com/office/drawing/2014/main" id="{0A5FFD47-4BBF-4C38-A459-EFEBDFE0B8D9}"/>
                </a:ext>
              </a:extLst>
            </p:cNvPr>
            <p:cNvSpPr/>
            <p:nvPr/>
          </p:nvSpPr>
          <p:spPr>
            <a:xfrm>
              <a:off x="6355040" y="1604363"/>
              <a:ext cx="11044" cy="13399"/>
            </a:xfrm>
            <a:custGeom>
              <a:avLst/>
              <a:gdLst/>
              <a:ahLst/>
              <a:cxnLst/>
              <a:rect l="l" t="t" r="r" b="b"/>
              <a:pathLst>
                <a:path w="347" h="421" extrusionOk="0">
                  <a:moveTo>
                    <a:pt x="127" y="1"/>
                  </a:moveTo>
                  <a:cubicBezTo>
                    <a:pt x="116" y="1"/>
                    <a:pt x="106" y="2"/>
                    <a:pt x="96" y="4"/>
                  </a:cubicBezTo>
                  <a:cubicBezTo>
                    <a:pt x="37" y="40"/>
                    <a:pt x="1" y="111"/>
                    <a:pt x="25" y="171"/>
                  </a:cubicBezTo>
                  <a:lnTo>
                    <a:pt x="96" y="337"/>
                  </a:lnTo>
                  <a:cubicBezTo>
                    <a:pt x="120" y="397"/>
                    <a:pt x="168" y="421"/>
                    <a:pt x="215" y="421"/>
                  </a:cubicBezTo>
                  <a:cubicBezTo>
                    <a:pt x="227" y="421"/>
                    <a:pt x="239" y="421"/>
                    <a:pt x="263" y="409"/>
                  </a:cubicBezTo>
                  <a:cubicBezTo>
                    <a:pt x="322" y="373"/>
                    <a:pt x="346" y="301"/>
                    <a:pt x="334" y="242"/>
                  </a:cubicBezTo>
                  <a:lnTo>
                    <a:pt x="263" y="75"/>
                  </a:lnTo>
                  <a:cubicBezTo>
                    <a:pt x="233" y="26"/>
                    <a:pt x="179" y="1"/>
                    <a:pt x="127" y="1"/>
                  </a:cubicBezTo>
                  <a:close/>
                </a:path>
              </a:pathLst>
            </a:custGeom>
            <a:grpFill/>
            <a:ln>
              <a:solidFill>
                <a:srgbClr val="124F6E"/>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12368;p74">
              <a:extLst>
                <a:ext uri="{FF2B5EF4-FFF2-40B4-BE49-F238E27FC236}">
                  <a16:creationId xmlns:a16="http://schemas.microsoft.com/office/drawing/2014/main" id="{DB7C0DB6-6A38-4F9B-874F-30575FF351A3}"/>
                </a:ext>
              </a:extLst>
            </p:cNvPr>
            <p:cNvSpPr/>
            <p:nvPr/>
          </p:nvSpPr>
          <p:spPr>
            <a:xfrm>
              <a:off x="6422514" y="1771489"/>
              <a:ext cx="11012" cy="13017"/>
            </a:xfrm>
            <a:custGeom>
              <a:avLst/>
              <a:gdLst/>
              <a:ahLst/>
              <a:cxnLst/>
              <a:rect l="l" t="t" r="r" b="b"/>
              <a:pathLst>
                <a:path w="346" h="409" extrusionOk="0">
                  <a:moveTo>
                    <a:pt x="151" y="1"/>
                  </a:moveTo>
                  <a:cubicBezTo>
                    <a:pt x="130" y="1"/>
                    <a:pt x="107" y="5"/>
                    <a:pt x="84" y="15"/>
                  </a:cubicBezTo>
                  <a:cubicBezTo>
                    <a:pt x="24" y="39"/>
                    <a:pt x="0" y="111"/>
                    <a:pt x="12" y="170"/>
                  </a:cubicBezTo>
                  <a:lnTo>
                    <a:pt x="84" y="337"/>
                  </a:lnTo>
                  <a:cubicBezTo>
                    <a:pt x="107" y="384"/>
                    <a:pt x="143" y="408"/>
                    <a:pt x="203" y="408"/>
                  </a:cubicBezTo>
                  <a:cubicBezTo>
                    <a:pt x="227" y="408"/>
                    <a:pt x="238" y="408"/>
                    <a:pt x="250" y="396"/>
                  </a:cubicBezTo>
                  <a:cubicBezTo>
                    <a:pt x="310" y="373"/>
                    <a:pt x="346" y="289"/>
                    <a:pt x="322" y="230"/>
                  </a:cubicBezTo>
                  <a:lnTo>
                    <a:pt x="250" y="63"/>
                  </a:lnTo>
                  <a:cubicBezTo>
                    <a:pt x="242" y="29"/>
                    <a:pt x="203" y="1"/>
                    <a:pt x="151" y="1"/>
                  </a:cubicBezTo>
                  <a:close/>
                </a:path>
              </a:pathLst>
            </a:custGeom>
            <a:grpFill/>
            <a:ln>
              <a:solidFill>
                <a:srgbClr val="124F6E"/>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2369;p74">
              <a:extLst>
                <a:ext uri="{FF2B5EF4-FFF2-40B4-BE49-F238E27FC236}">
                  <a16:creationId xmlns:a16="http://schemas.microsoft.com/office/drawing/2014/main" id="{E05FE160-20D1-46CE-AA0B-A3223D2B6D71}"/>
                </a:ext>
              </a:extLst>
            </p:cNvPr>
            <p:cNvSpPr/>
            <p:nvPr/>
          </p:nvSpPr>
          <p:spPr>
            <a:xfrm>
              <a:off x="6470637" y="1655541"/>
              <a:ext cx="14036" cy="10726"/>
            </a:xfrm>
            <a:custGeom>
              <a:avLst/>
              <a:gdLst/>
              <a:ahLst/>
              <a:cxnLst/>
              <a:rect l="l" t="t" r="r" b="b"/>
              <a:pathLst>
                <a:path w="441" h="337" extrusionOk="0">
                  <a:moveTo>
                    <a:pt x="293" y="0"/>
                  </a:moveTo>
                  <a:cubicBezTo>
                    <a:pt x="282" y="0"/>
                    <a:pt x="272" y="1"/>
                    <a:pt x="262" y="3"/>
                  </a:cubicBezTo>
                  <a:lnTo>
                    <a:pt x="96" y="75"/>
                  </a:lnTo>
                  <a:cubicBezTo>
                    <a:pt x="36" y="110"/>
                    <a:pt x="0" y="182"/>
                    <a:pt x="24" y="241"/>
                  </a:cubicBezTo>
                  <a:cubicBezTo>
                    <a:pt x="48" y="301"/>
                    <a:pt x="96" y="337"/>
                    <a:pt x="143" y="337"/>
                  </a:cubicBezTo>
                  <a:cubicBezTo>
                    <a:pt x="155" y="337"/>
                    <a:pt x="167" y="337"/>
                    <a:pt x="179" y="313"/>
                  </a:cubicBezTo>
                  <a:lnTo>
                    <a:pt x="346" y="241"/>
                  </a:lnTo>
                  <a:cubicBezTo>
                    <a:pt x="405" y="217"/>
                    <a:pt x="441" y="134"/>
                    <a:pt x="417" y="75"/>
                  </a:cubicBezTo>
                  <a:cubicBezTo>
                    <a:pt x="397" y="25"/>
                    <a:pt x="344" y="0"/>
                    <a:pt x="293" y="0"/>
                  </a:cubicBezTo>
                  <a:close/>
                </a:path>
              </a:pathLst>
            </a:custGeom>
            <a:grpFill/>
            <a:ln>
              <a:solidFill>
                <a:srgbClr val="124F6E"/>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2370;p74">
              <a:extLst>
                <a:ext uri="{FF2B5EF4-FFF2-40B4-BE49-F238E27FC236}">
                  <a16:creationId xmlns:a16="http://schemas.microsoft.com/office/drawing/2014/main" id="{39E7BAD0-CA07-400A-9C22-C8A449EA6371}"/>
                </a:ext>
              </a:extLst>
            </p:cNvPr>
            <p:cNvSpPr/>
            <p:nvPr/>
          </p:nvSpPr>
          <p:spPr>
            <a:xfrm>
              <a:off x="6303893" y="1723175"/>
              <a:ext cx="13686" cy="10153"/>
            </a:xfrm>
            <a:custGeom>
              <a:avLst/>
              <a:gdLst/>
              <a:ahLst/>
              <a:cxnLst/>
              <a:rect l="l" t="t" r="r" b="b"/>
              <a:pathLst>
                <a:path w="430" h="319" extrusionOk="0">
                  <a:moveTo>
                    <a:pt x="317" y="0"/>
                  </a:moveTo>
                  <a:cubicBezTo>
                    <a:pt x="299" y="0"/>
                    <a:pt x="281" y="3"/>
                    <a:pt x="263" y="9"/>
                  </a:cubicBezTo>
                  <a:lnTo>
                    <a:pt x="96" y="81"/>
                  </a:lnTo>
                  <a:cubicBezTo>
                    <a:pt x="36" y="117"/>
                    <a:pt x="1" y="188"/>
                    <a:pt x="24" y="248"/>
                  </a:cubicBezTo>
                  <a:cubicBezTo>
                    <a:pt x="36" y="295"/>
                    <a:pt x="84" y="319"/>
                    <a:pt x="144" y="319"/>
                  </a:cubicBezTo>
                  <a:cubicBezTo>
                    <a:pt x="155" y="319"/>
                    <a:pt x="167" y="319"/>
                    <a:pt x="179" y="307"/>
                  </a:cubicBezTo>
                  <a:lnTo>
                    <a:pt x="346" y="236"/>
                  </a:lnTo>
                  <a:cubicBezTo>
                    <a:pt x="405" y="200"/>
                    <a:pt x="429" y="128"/>
                    <a:pt x="417" y="69"/>
                  </a:cubicBezTo>
                  <a:cubicBezTo>
                    <a:pt x="409" y="25"/>
                    <a:pt x="367" y="0"/>
                    <a:pt x="317" y="0"/>
                  </a:cubicBezTo>
                  <a:close/>
                </a:path>
              </a:pathLst>
            </a:custGeom>
            <a:grpFill/>
            <a:ln>
              <a:solidFill>
                <a:srgbClr val="124F6E"/>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 name="ZoneTexte 4">
            <a:extLst>
              <a:ext uri="{FF2B5EF4-FFF2-40B4-BE49-F238E27FC236}">
                <a16:creationId xmlns:a16="http://schemas.microsoft.com/office/drawing/2014/main" id="{D84BF0A8-5BED-42D4-A5B7-1B059C2B417E}"/>
              </a:ext>
            </a:extLst>
          </p:cNvPr>
          <p:cNvSpPr txBox="1"/>
          <p:nvPr/>
        </p:nvSpPr>
        <p:spPr>
          <a:xfrm>
            <a:off x="6471651" y="2277581"/>
            <a:ext cx="1814200" cy="830997"/>
          </a:xfrm>
          <a:prstGeom prst="rect">
            <a:avLst/>
          </a:prstGeom>
          <a:noFill/>
        </p:spPr>
        <p:txBody>
          <a:bodyPr wrap="square" rtlCol="0">
            <a:spAutoFit/>
          </a:bodyPr>
          <a:lstStyle/>
          <a:p>
            <a:r>
              <a:rPr lang="fr-FR" sz="4800" b="1" dirty="0">
                <a:solidFill>
                  <a:srgbClr val="124F6E"/>
                </a:solidFill>
                <a:latin typeface="Rajdhani" panose="02000000000000000000" pitchFamily="2" charset="0"/>
                <a:cs typeface="Rajdhani" panose="02000000000000000000" pitchFamily="2" charset="0"/>
              </a:rPr>
              <a:t>90</a:t>
            </a:r>
            <a:r>
              <a:rPr lang="fr-FR" b="1" dirty="0">
                <a:solidFill>
                  <a:srgbClr val="124F6E"/>
                </a:solidFill>
                <a:latin typeface="Rajdhani" panose="02000000000000000000" pitchFamily="2" charset="0"/>
                <a:cs typeface="Rajdhani" panose="02000000000000000000" pitchFamily="2" charset="0"/>
              </a:rPr>
              <a:t> minutes</a:t>
            </a:r>
          </a:p>
        </p:txBody>
      </p:sp>
      <p:sp>
        <p:nvSpPr>
          <p:cNvPr id="55" name="ZoneTexte 54">
            <a:extLst>
              <a:ext uri="{FF2B5EF4-FFF2-40B4-BE49-F238E27FC236}">
                <a16:creationId xmlns:a16="http://schemas.microsoft.com/office/drawing/2014/main" id="{1DC58665-47E6-4F9E-BF11-1A5E41DABFCB}"/>
              </a:ext>
            </a:extLst>
          </p:cNvPr>
          <p:cNvSpPr txBox="1"/>
          <p:nvPr/>
        </p:nvSpPr>
        <p:spPr>
          <a:xfrm>
            <a:off x="108854" y="2190817"/>
            <a:ext cx="2381748" cy="954107"/>
          </a:xfrm>
          <a:prstGeom prst="rect">
            <a:avLst/>
          </a:prstGeom>
          <a:noFill/>
        </p:spPr>
        <p:txBody>
          <a:bodyPr wrap="square" rtlCol="0">
            <a:spAutoFit/>
          </a:bodyPr>
          <a:lstStyle/>
          <a:p>
            <a:r>
              <a:rPr lang="fr-FR" sz="2000" b="1" dirty="0">
                <a:solidFill>
                  <a:srgbClr val="124F6E"/>
                </a:solidFill>
                <a:latin typeface="Rajdhani" panose="02000000000000000000" pitchFamily="2" charset="0"/>
                <a:cs typeface="Rajdhani" panose="02000000000000000000" pitchFamily="2" charset="0"/>
              </a:rPr>
              <a:t>Groupes de </a:t>
            </a:r>
          </a:p>
          <a:p>
            <a:r>
              <a:rPr lang="fr-FR" sz="3600" b="1" dirty="0">
                <a:solidFill>
                  <a:srgbClr val="124F6E"/>
                </a:solidFill>
                <a:latin typeface="Rajdhani" panose="02000000000000000000" pitchFamily="2" charset="0"/>
                <a:cs typeface="Rajdhani" panose="02000000000000000000" pitchFamily="2" charset="0"/>
              </a:rPr>
              <a:t>2 à 5 </a:t>
            </a:r>
            <a:r>
              <a:rPr lang="fr-FR" sz="2000" b="1" dirty="0">
                <a:solidFill>
                  <a:srgbClr val="124F6E"/>
                </a:solidFill>
                <a:latin typeface="Rajdhani" panose="02000000000000000000" pitchFamily="2" charset="0"/>
                <a:cs typeface="Rajdhani" panose="02000000000000000000" pitchFamily="2" charset="0"/>
              </a:rPr>
              <a:t>personnes</a:t>
            </a:r>
          </a:p>
        </p:txBody>
      </p:sp>
      <p:sp>
        <p:nvSpPr>
          <p:cNvPr id="56" name="ZoneTexte 55">
            <a:extLst>
              <a:ext uri="{FF2B5EF4-FFF2-40B4-BE49-F238E27FC236}">
                <a16:creationId xmlns:a16="http://schemas.microsoft.com/office/drawing/2014/main" id="{850CBA26-6179-4361-A33B-2E983FD451F6}"/>
              </a:ext>
            </a:extLst>
          </p:cNvPr>
          <p:cNvSpPr txBox="1"/>
          <p:nvPr/>
        </p:nvSpPr>
        <p:spPr>
          <a:xfrm>
            <a:off x="9030160" y="4496393"/>
            <a:ext cx="3144834" cy="1569660"/>
          </a:xfrm>
          <a:prstGeom prst="rect">
            <a:avLst/>
          </a:prstGeom>
          <a:noFill/>
        </p:spPr>
        <p:txBody>
          <a:bodyPr wrap="square" rtlCol="0">
            <a:spAutoFit/>
          </a:bodyPr>
          <a:lstStyle/>
          <a:p>
            <a:r>
              <a:rPr lang="fr-FR" sz="2000" b="1" dirty="0">
                <a:solidFill>
                  <a:srgbClr val="DBDDDC"/>
                </a:solidFill>
                <a:latin typeface="Rajdhani" panose="02000000000000000000" pitchFamily="2" charset="0"/>
                <a:cs typeface="Rajdhani" panose="02000000000000000000" pitchFamily="2" charset="0"/>
              </a:rPr>
              <a:t>Construire un</a:t>
            </a:r>
            <a:r>
              <a:rPr lang="fr-FR" sz="4800" b="1" dirty="0">
                <a:solidFill>
                  <a:srgbClr val="DBDDDC"/>
                </a:solidFill>
                <a:latin typeface="Rajdhani" panose="02000000000000000000" pitchFamily="2" charset="0"/>
                <a:cs typeface="Rajdhani" panose="02000000000000000000" pitchFamily="2" charset="0"/>
              </a:rPr>
              <a:t> Storyboard</a:t>
            </a:r>
            <a:endParaRPr lang="fr-FR" b="1" dirty="0">
              <a:solidFill>
                <a:srgbClr val="DBDDDC"/>
              </a:solidFill>
              <a:latin typeface="Rajdhani" panose="02000000000000000000" pitchFamily="2" charset="0"/>
              <a:cs typeface="Rajdhani" panose="02000000000000000000" pitchFamily="2" charset="0"/>
            </a:endParaRPr>
          </a:p>
        </p:txBody>
      </p:sp>
      <p:grpSp>
        <p:nvGrpSpPr>
          <p:cNvPr id="62" name="Google Shape;12072;p73">
            <a:extLst>
              <a:ext uri="{FF2B5EF4-FFF2-40B4-BE49-F238E27FC236}">
                <a16:creationId xmlns:a16="http://schemas.microsoft.com/office/drawing/2014/main" id="{A5845E1E-CBDB-4382-810F-473DBCA04D12}"/>
              </a:ext>
            </a:extLst>
          </p:cNvPr>
          <p:cNvGrpSpPr/>
          <p:nvPr/>
        </p:nvGrpSpPr>
        <p:grpSpPr>
          <a:xfrm>
            <a:off x="209800" y="1634677"/>
            <a:ext cx="461434" cy="460406"/>
            <a:chOff x="1745217" y="1515471"/>
            <a:chExt cx="343269" cy="342505"/>
          </a:xfrm>
          <a:solidFill>
            <a:srgbClr val="DBDDDC"/>
          </a:solidFill>
        </p:grpSpPr>
        <p:sp>
          <p:nvSpPr>
            <p:cNvPr id="63" name="Google Shape;12073;p73">
              <a:extLst>
                <a:ext uri="{FF2B5EF4-FFF2-40B4-BE49-F238E27FC236}">
                  <a16:creationId xmlns:a16="http://schemas.microsoft.com/office/drawing/2014/main" id="{E6CD5E52-4898-4A29-9938-D337D018A445}"/>
                </a:ext>
              </a:extLst>
            </p:cNvPr>
            <p:cNvSpPr/>
            <p:nvPr/>
          </p:nvSpPr>
          <p:spPr>
            <a:xfrm>
              <a:off x="1854448" y="1647096"/>
              <a:ext cx="22012" cy="21630"/>
            </a:xfrm>
            <a:custGeom>
              <a:avLst/>
              <a:gdLst/>
              <a:ahLst/>
              <a:cxnLst/>
              <a:rect l="l" t="t" r="r" b="b"/>
              <a:pathLst>
                <a:path w="691" h="679" extrusionOk="0">
                  <a:moveTo>
                    <a:pt x="346" y="0"/>
                  </a:moveTo>
                  <a:cubicBezTo>
                    <a:pt x="155" y="0"/>
                    <a:pt x="0" y="155"/>
                    <a:pt x="0" y="345"/>
                  </a:cubicBezTo>
                  <a:cubicBezTo>
                    <a:pt x="0" y="536"/>
                    <a:pt x="155" y="679"/>
                    <a:pt x="346" y="679"/>
                  </a:cubicBezTo>
                  <a:cubicBezTo>
                    <a:pt x="536" y="679"/>
                    <a:pt x="691" y="536"/>
                    <a:pt x="691" y="345"/>
                  </a:cubicBezTo>
                  <a:cubicBezTo>
                    <a:pt x="691" y="155"/>
                    <a:pt x="536" y="0"/>
                    <a:pt x="346" y="0"/>
                  </a:cubicBezTo>
                  <a:close/>
                </a:path>
              </a:pathLst>
            </a:custGeom>
            <a:grpFill/>
            <a:ln>
              <a:solidFill>
                <a:srgbClr val="124F6E"/>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2074;p73">
              <a:extLst>
                <a:ext uri="{FF2B5EF4-FFF2-40B4-BE49-F238E27FC236}">
                  <a16:creationId xmlns:a16="http://schemas.microsoft.com/office/drawing/2014/main" id="{A3CBD110-4A17-42A7-A19F-93448DFABCAD}"/>
                </a:ext>
              </a:extLst>
            </p:cNvPr>
            <p:cNvSpPr/>
            <p:nvPr/>
          </p:nvSpPr>
          <p:spPr>
            <a:xfrm>
              <a:off x="1906021" y="1647096"/>
              <a:ext cx="21661" cy="21630"/>
            </a:xfrm>
            <a:custGeom>
              <a:avLst/>
              <a:gdLst/>
              <a:ahLst/>
              <a:cxnLst/>
              <a:rect l="l" t="t" r="r" b="b"/>
              <a:pathLst>
                <a:path w="680" h="679" extrusionOk="0">
                  <a:moveTo>
                    <a:pt x="334" y="0"/>
                  </a:moveTo>
                  <a:cubicBezTo>
                    <a:pt x="143" y="0"/>
                    <a:pt x="0" y="155"/>
                    <a:pt x="0" y="345"/>
                  </a:cubicBezTo>
                  <a:cubicBezTo>
                    <a:pt x="0" y="536"/>
                    <a:pt x="143" y="679"/>
                    <a:pt x="334" y="679"/>
                  </a:cubicBezTo>
                  <a:cubicBezTo>
                    <a:pt x="524" y="679"/>
                    <a:pt x="679" y="536"/>
                    <a:pt x="679" y="345"/>
                  </a:cubicBezTo>
                  <a:cubicBezTo>
                    <a:pt x="679" y="155"/>
                    <a:pt x="524" y="0"/>
                    <a:pt x="334" y="0"/>
                  </a:cubicBezTo>
                  <a:close/>
                </a:path>
              </a:pathLst>
            </a:custGeom>
            <a:grpFill/>
            <a:ln>
              <a:solidFill>
                <a:srgbClr val="124F6E"/>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2075;p73">
              <a:extLst>
                <a:ext uri="{FF2B5EF4-FFF2-40B4-BE49-F238E27FC236}">
                  <a16:creationId xmlns:a16="http://schemas.microsoft.com/office/drawing/2014/main" id="{AE7B2DF3-E28F-4A07-93DB-BE6B4BE120E8}"/>
                </a:ext>
              </a:extLst>
            </p:cNvPr>
            <p:cNvSpPr/>
            <p:nvPr/>
          </p:nvSpPr>
          <p:spPr>
            <a:xfrm>
              <a:off x="1956830" y="1647096"/>
              <a:ext cx="22044" cy="21630"/>
            </a:xfrm>
            <a:custGeom>
              <a:avLst/>
              <a:gdLst/>
              <a:ahLst/>
              <a:cxnLst/>
              <a:rect l="l" t="t" r="r" b="b"/>
              <a:pathLst>
                <a:path w="692" h="679" extrusionOk="0">
                  <a:moveTo>
                    <a:pt x="346" y="0"/>
                  </a:moveTo>
                  <a:cubicBezTo>
                    <a:pt x="156" y="0"/>
                    <a:pt x="1" y="155"/>
                    <a:pt x="1" y="345"/>
                  </a:cubicBezTo>
                  <a:cubicBezTo>
                    <a:pt x="1" y="536"/>
                    <a:pt x="156" y="679"/>
                    <a:pt x="346" y="679"/>
                  </a:cubicBezTo>
                  <a:cubicBezTo>
                    <a:pt x="537" y="679"/>
                    <a:pt x="691" y="536"/>
                    <a:pt x="691" y="345"/>
                  </a:cubicBezTo>
                  <a:cubicBezTo>
                    <a:pt x="691" y="155"/>
                    <a:pt x="537" y="0"/>
                    <a:pt x="346" y="0"/>
                  </a:cubicBezTo>
                  <a:close/>
                </a:path>
              </a:pathLst>
            </a:custGeom>
            <a:grpFill/>
            <a:ln>
              <a:solidFill>
                <a:srgbClr val="124F6E"/>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2076;p73">
              <a:extLst>
                <a:ext uri="{FF2B5EF4-FFF2-40B4-BE49-F238E27FC236}">
                  <a16:creationId xmlns:a16="http://schemas.microsoft.com/office/drawing/2014/main" id="{D9C6EB34-04E3-46B6-9133-634F7D7A5518}"/>
                </a:ext>
              </a:extLst>
            </p:cNvPr>
            <p:cNvSpPr/>
            <p:nvPr/>
          </p:nvSpPr>
          <p:spPr>
            <a:xfrm>
              <a:off x="1745217" y="1515471"/>
              <a:ext cx="343269" cy="342505"/>
            </a:xfrm>
            <a:custGeom>
              <a:avLst/>
              <a:gdLst/>
              <a:ahLst/>
              <a:cxnLst/>
              <a:rect l="l" t="t" r="r" b="b"/>
              <a:pathLst>
                <a:path w="10776" h="10752" extrusionOk="0">
                  <a:moveTo>
                    <a:pt x="5382" y="1"/>
                  </a:moveTo>
                  <a:cubicBezTo>
                    <a:pt x="3953" y="1"/>
                    <a:pt x="2608" y="453"/>
                    <a:pt x="1596" y="1286"/>
                  </a:cubicBezTo>
                  <a:cubicBezTo>
                    <a:pt x="560" y="2144"/>
                    <a:pt x="0" y="3251"/>
                    <a:pt x="0" y="4465"/>
                  </a:cubicBezTo>
                  <a:cubicBezTo>
                    <a:pt x="0" y="5513"/>
                    <a:pt x="465" y="6561"/>
                    <a:pt x="1274" y="7359"/>
                  </a:cubicBezTo>
                  <a:cubicBezTo>
                    <a:pt x="2072" y="8121"/>
                    <a:pt x="3120" y="8645"/>
                    <a:pt x="4298" y="8835"/>
                  </a:cubicBezTo>
                  <a:cubicBezTo>
                    <a:pt x="4310" y="9442"/>
                    <a:pt x="4108" y="10014"/>
                    <a:pt x="3703" y="10478"/>
                  </a:cubicBezTo>
                  <a:cubicBezTo>
                    <a:pt x="3655" y="10514"/>
                    <a:pt x="3644" y="10597"/>
                    <a:pt x="3679" y="10657"/>
                  </a:cubicBezTo>
                  <a:cubicBezTo>
                    <a:pt x="3703" y="10704"/>
                    <a:pt x="3763" y="10752"/>
                    <a:pt x="3834" y="10752"/>
                  </a:cubicBezTo>
                  <a:cubicBezTo>
                    <a:pt x="5025" y="10752"/>
                    <a:pt x="6084" y="9966"/>
                    <a:pt x="6442" y="8835"/>
                  </a:cubicBezTo>
                  <a:cubicBezTo>
                    <a:pt x="7406" y="8668"/>
                    <a:pt x="8287" y="8299"/>
                    <a:pt x="9013" y="7752"/>
                  </a:cubicBezTo>
                  <a:cubicBezTo>
                    <a:pt x="9097" y="7692"/>
                    <a:pt x="9109" y="7585"/>
                    <a:pt x="9049" y="7513"/>
                  </a:cubicBezTo>
                  <a:cubicBezTo>
                    <a:pt x="9014" y="7465"/>
                    <a:pt x="8963" y="7441"/>
                    <a:pt x="8913" y="7441"/>
                  </a:cubicBezTo>
                  <a:cubicBezTo>
                    <a:pt x="8877" y="7441"/>
                    <a:pt x="8841" y="7453"/>
                    <a:pt x="8811" y="7478"/>
                  </a:cubicBezTo>
                  <a:cubicBezTo>
                    <a:pt x="8096" y="8014"/>
                    <a:pt x="7215" y="8371"/>
                    <a:pt x="6275" y="8502"/>
                  </a:cubicBezTo>
                  <a:cubicBezTo>
                    <a:pt x="6203" y="8525"/>
                    <a:pt x="6156" y="8561"/>
                    <a:pt x="6132" y="8621"/>
                  </a:cubicBezTo>
                  <a:cubicBezTo>
                    <a:pt x="5894" y="9549"/>
                    <a:pt x="5120" y="10216"/>
                    <a:pt x="4215" y="10371"/>
                  </a:cubicBezTo>
                  <a:cubicBezTo>
                    <a:pt x="4537" y="9859"/>
                    <a:pt x="4703" y="9264"/>
                    <a:pt x="4644" y="8656"/>
                  </a:cubicBezTo>
                  <a:cubicBezTo>
                    <a:pt x="4644" y="8585"/>
                    <a:pt x="4572" y="8502"/>
                    <a:pt x="4489" y="8490"/>
                  </a:cubicBezTo>
                  <a:cubicBezTo>
                    <a:pt x="2084" y="8144"/>
                    <a:pt x="346" y="6442"/>
                    <a:pt x="346" y="4430"/>
                  </a:cubicBezTo>
                  <a:cubicBezTo>
                    <a:pt x="346" y="2156"/>
                    <a:pt x="2608" y="310"/>
                    <a:pt x="5382" y="310"/>
                  </a:cubicBezTo>
                  <a:cubicBezTo>
                    <a:pt x="8168" y="310"/>
                    <a:pt x="10430" y="2156"/>
                    <a:pt x="10430" y="4430"/>
                  </a:cubicBezTo>
                  <a:cubicBezTo>
                    <a:pt x="10430" y="5370"/>
                    <a:pt x="10025" y="6287"/>
                    <a:pt x="9311" y="7013"/>
                  </a:cubicBezTo>
                  <a:cubicBezTo>
                    <a:pt x="9251" y="7097"/>
                    <a:pt x="9251" y="7192"/>
                    <a:pt x="9311" y="7252"/>
                  </a:cubicBezTo>
                  <a:cubicBezTo>
                    <a:pt x="9353" y="7281"/>
                    <a:pt x="9397" y="7296"/>
                    <a:pt x="9439" y="7296"/>
                  </a:cubicBezTo>
                  <a:cubicBezTo>
                    <a:pt x="9481" y="7296"/>
                    <a:pt x="9519" y="7281"/>
                    <a:pt x="9549" y="7252"/>
                  </a:cubicBezTo>
                  <a:cubicBezTo>
                    <a:pt x="10347" y="6466"/>
                    <a:pt x="10775" y="5454"/>
                    <a:pt x="10775" y="4430"/>
                  </a:cubicBezTo>
                  <a:cubicBezTo>
                    <a:pt x="10775" y="3263"/>
                    <a:pt x="10204" y="2144"/>
                    <a:pt x="9180" y="1286"/>
                  </a:cubicBezTo>
                  <a:cubicBezTo>
                    <a:pt x="8168" y="453"/>
                    <a:pt x="6811" y="1"/>
                    <a:pt x="5382" y="1"/>
                  </a:cubicBezTo>
                  <a:close/>
                </a:path>
              </a:pathLst>
            </a:custGeom>
            <a:grpFill/>
            <a:ln>
              <a:solidFill>
                <a:srgbClr val="124F6E"/>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ustDataLst>
      <p:tags r:id="rId1"/>
    </p:custDataLst>
    <p:extLst>
      <p:ext uri="{BB962C8B-B14F-4D97-AF65-F5344CB8AC3E}">
        <p14:creationId xmlns:p14="http://schemas.microsoft.com/office/powerpoint/2010/main" val="30738097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D3E57217-E7C2-961D-7089-C5CFC5B81847}"/>
              </a:ext>
            </a:extLst>
          </p:cNvPr>
          <p:cNvSpPr txBox="1"/>
          <p:nvPr/>
        </p:nvSpPr>
        <p:spPr>
          <a:xfrm>
            <a:off x="1311207" y="435109"/>
            <a:ext cx="11176494" cy="584775"/>
          </a:xfrm>
          <a:prstGeom prst="rect">
            <a:avLst/>
          </a:prstGeom>
          <a:noFill/>
        </p:spPr>
        <p:txBody>
          <a:bodyPr wrap="square" rtlCol="0">
            <a:spAutoFit/>
          </a:bodyPr>
          <a:lstStyle/>
          <a:p>
            <a:r>
              <a:rPr lang="en-US" sz="3200" dirty="0">
                <a:solidFill>
                  <a:schemeClr val="bg1"/>
                </a:solidFill>
                <a:latin typeface="Orbitron" panose="02000000000000000000" pitchFamily="2" charset="0"/>
              </a:rPr>
              <a:t>ABC Learning Design pour scénariser Moodle</a:t>
            </a:r>
          </a:p>
        </p:txBody>
      </p:sp>
      <p:pic>
        <p:nvPicPr>
          <p:cNvPr id="3" name="Graphique 2">
            <a:extLst>
              <a:ext uri="{FF2B5EF4-FFF2-40B4-BE49-F238E27FC236}">
                <a16:creationId xmlns:a16="http://schemas.microsoft.com/office/drawing/2014/main" id="{887A5128-FB31-CE3D-9A5C-426C6B1ABF5C}"/>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250914" y="234262"/>
            <a:ext cx="1025456" cy="1023678"/>
          </a:xfrm>
          <a:prstGeom prst="rect">
            <a:avLst/>
          </a:prstGeom>
        </p:spPr>
      </p:pic>
      <p:grpSp>
        <p:nvGrpSpPr>
          <p:cNvPr id="2" name="Groupe 1">
            <a:extLst>
              <a:ext uri="{FF2B5EF4-FFF2-40B4-BE49-F238E27FC236}">
                <a16:creationId xmlns:a16="http://schemas.microsoft.com/office/drawing/2014/main" id="{BB1FE64C-33EB-497A-B184-893BAF2DA083}"/>
              </a:ext>
            </a:extLst>
          </p:cNvPr>
          <p:cNvGrpSpPr/>
          <p:nvPr/>
        </p:nvGrpSpPr>
        <p:grpSpPr>
          <a:xfrm>
            <a:off x="7772400" y="1257940"/>
            <a:ext cx="3827438" cy="5400841"/>
            <a:chOff x="5403850" y="234262"/>
            <a:chExt cx="3384550" cy="4775888"/>
          </a:xfrm>
        </p:grpSpPr>
        <p:pic>
          <p:nvPicPr>
            <p:cNvPr id="12" name="Image 11">
              <a:extLst>
                <a:ext uri="{FF2B5EF4-FFF2-40B4-BE49-F238E27FC236}">
                  <a16:creationId xmlns:a16="http://schemas.microsoft.com/office/drawing/2014/main" id="{872D1E0A-21AC-418E-9476-DD2D04414373}"/>
                </a:ext>
              </a:extLst>
            </p:cNvPr>
            <p:cNvPicPr>
              <a:picLocks noChangeAspect="1"/>
            </p:cNvPicPr>
            <p:nvPr/>
          </p:nvPicPr>
          <p:blipFill rotWithShape="1">
            <a:blip r:embed="rId7"/>
            <a:srcRect l="2771" t="1358" r="2716" b="4602"/>
            <a:stretch/>
          </p:blipFill>
          <p:spPr>
            <a:xfrm>
              <a:off x="5403850" y="234262"/>
              <a:ext cx="3384550" cy="4775888"/>
            </a:xfrm>
            <a:prstGeom prst="rect">
              <a:avLst/>
            </a:prstGeom>
          </p:spPr>
        </p:pic>
        <p:sp>
          <p:nvSpPr>
            <p:cNvPr id="13" name="Forme libre 11">
              <a:extLst>
                <a:ext uri="{FF2B5EF4-FFF2-40B4-BE49-F238E27FC236}">
                  <a16:creationId xmlns:a16="http://schemas.microsoft.com/office/drawing/2014/main" id="{15D8C940-3E8C-462C-A873-7C0AAB78C0B6}"/>
                </a:ext>
              </a:extLst>
            </p:cNvPr>
            <p:cNvSpPr/>
            <p:nvPr/>
          </p:nvSpPr>
          <p:spPr>
            <a:xfrm>
              <a:off x="6535271" y="1548144"/>
              <a:ext cx="875281" cy="1134442"/>
            </a:xfrm>
            <a:custGeom>
              <a:avLst/>
              <a:gdLst>
                <a:gd name="connsiteX0" fmla="*/ 545217 w 875281"/>
                <a:gd name="connsiteY0" fmla="*/ 0 h 1134442"/>
                <a:gd name="connsiteX1" fmla="*/ 623454 w 875281"/>
                <a:gd name="connsiteY1" fmla="*/ 684577 h 1134442"/>
                <a:gd name="connsiteX2" fmla="*/ 875281 w 875281"/>
                <a:gd name="connsiteY2" fmla="*/ 933959 h 1134442"/>
                <a:gd name="connsiteX3" fmla="*/ 545217 w 875281"/>
                <a:gd name="connsiteY3" fmla="*/ 1134442 h 1134442"/>
                <a:gd name="connsiteX4" fmla="*/ 158919 w 875281"/>
                <a:gd name="connsiteY4" fmla="*/ 955963 h 1134442"/>
                <a:gd name="connsiteX5" fmla="*/ 0 w 875281"/>
                <a:gd name="connsiteY5" fmla="*/ 418081 h 1134442"/>
                <a:gd name="connsiteX6" fmla="*/ 545217 w 875281"/>
                <a:gd name="connsiteY6" fmla="*/ 0 h 113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5281" h="1134442">
                  <a:moveTo>
                    <a:pt x="545217" y="0"/>
                  </a:moveTo>
                  <a:lnTo>
                    <a:pt x="623454" y="684577"/>
                  </a:lnTo>
                  <a:lnTo>
                    <a:pt x="875281" y="933959"/>
                  </a:lnTo>
                  <a:lnTo>
                    <a:pt x="545217" y="1134442"/>
                  </a:lnTo>
                  <a:lnTo>
                    <a:pt x="158919" y="955963"/>
                  </a:lnTo>
                  <a:lnTo>
                    <a:pt x="0" y="418081"/>
                  </a:lnTo>
                  <a:lnTo>
                    <a:pt x="545217" y="0"/>
                  </a:lnTo>
                  <a:close/>
                </a:path>
              </a:pathLst>
            </a:cu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llipse 13">
              <a:extLst>
                <a:ext uri="{FF2B5EF4-FFF2-40B4-BE49-F238E27FC236}">
                  <a16:creationId xmlns:a16="http://schemas.microsoft.com/office/drawing/2014/main" id="{056554C0-C8FE-40FC-9B05-2BDFB6F795CA}"/>
                </a:ext>
              </a:extLst>
            </p:cNvPr>
            <p:cNvSpPr/>
            <p:nvPr/>
          </p:nvSpPr>
          <p:spPr>
            <a:xfrm>
              <a:off x="6896157" y="4098738"/>
              <a:ext cx="83671" cy="83671"/>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7" name="ZoneTexte 16">
            <a:extLst>
              <a:ext uri="{FF2B5EF4-FFF2-40B4-BE49-F238E27FC236}">
                <a16:creationId xmlns:a16="http://schemas.microsoft.com/office/drawing/2014/main" id="{558F5EE5-30CD-4386-982B-AA6FDF12030A}"/>
              </a:ext>
            </a:extLst>
          </p:cNvPr>
          <p:cNvSpPr txBox="1"/>
          <p:nvPr/>
        </p:nvSpPr>
        <p:spPr>
          <a:xfrm>
            <a:off x="1181121" y="3185141"/>
            <a:ext cx="5606983" cy="400110"/>
          </a:xfrm>
          <a:prstGeom prst="rect">
            <a:avLst/>
          </a:prstGeom>
          <a:noFill/>
        </p:spPr>
        <p:txBody>
          <a:bodyPr wrap="square">
            <a:spAutoFit/>
          </a:bodyPr>
          <a:lstStyle/>
          <a:p>
            <a:pPr marL="0" lvl="0" indent="0" algn="l" rtl="0">
              <a:spcBef>
                <a:spcPts val="0"/>
              </a:spcBef>
              <a:spcAft>
                <a:spcPts val="0"/>
              </a:spcAft>
              <a:buNone/>
            </a:pPr>
            <a:r>
              <a:rPr lang="fr-FR" sz="2000" b="1" dirty="0">
                <a:solidFill>
                  <a:schemeClr val="bg1"/>
                </a:solidFill>
                <a:latin typeface="Rajdhani" panose="02000000000000000000" pitchFamily="2" charset="0"/>
                <a:ea typeface="Raleway"/>
                <a:cs typeface="Rajdhani" panose="02000000000000000000" pitchFamily="2" charset="0"/>
                <a:sym typeface="Raleway"/>
              </a:rPr>
              <a:t>Représentation préalable de l'enseignement</a:t>
            </a:r>
          </a:p>
        </p:txBody>
      </p:sp>
      <p:sp>
        <p:nvSpPr>
          <p:cNvPr id="11" name="ZoneTexte 10">
            <a:extLst>
              <a:ext uri="{FF2B5EF4-FFF2-40B4-BE49-F238E27FC236}">
                <a16:creationId xmlns:a16="http://schemas.microsoft.com/office/drawing/2014/main" id="{62944206-BEA9-47C4-B2F6-E4325C300503}"/>
              </a:ext>
            </a:extLst>
          </p:cNvPr>
          <p:cNvSpPr txBox="1"/>
          <p:nvPr/>
        </p:nvSpPr>
        <p:spPr>
          <a:xfrm>
            <a:off x="53673" y="2957459"/>
            <a:ext cx="1076466" cy="1015663"/>
          </a:xfrm>
          <a:prstGeom prst="rect">
            <a:avLst/>
          </a:prstGeom>
          <a:noFill/>
        </p:spPr>
        <p:txBody>
          <a:bodyPr wrap="square" lIns="0" tIns="0" rIns="0" bIns="0" rtlCol="0">
            <a:spAutoFit/>
          </a:bodyPr>
          <a:lstStyle/>
          <a:p>
            <a:r>
              <a:rPr lang="fr-FR" sz="6600" dirty="0">
                <a:solidFill>
                  <a:srgbClr val="DBDDDC"/>
                </a:solidFill>
                <a:latin typeface="Calibri" panose="020F0502020204030204" pitchFamily="34" charset="0"/>
                <a:cs typeface="Calibri" panose="020F0502020204030204" pitchFamily="34" charset="0"/>
                <a:sym typeface="Wingdings" panose="05000000000000000000" pitchFamily="2" charset="2"/>
              </a:rPr>
              <a:t>❶</a:t>
            </a:r>
            <a:endParaRPr lang="fr-FR" sz="6600" dirty="0">
              <a:solidFill>
                <a:srgbClr val="DBDDDC"/>
              </a:solidFill>
            </a:endParaRPr>
          </a:p>
        </p:txBody>
      </p:sp>
      <p:grpSp>
        <p:nvGrpSpPr>
          <p:cNvPr id="10" name="Group 2">
            <a:extLst>
              <a:ext uri="{FF2B5EF4-FFF2-40B4-BE49-F238E27FC236}">
                <a16:creationId xmlns:a16="http://schemas.microsoft.com/office/drawing/2014/main" id="{1B336634-B6F7-4943-A0D5-CB40DBF3808E}"/>
              </a:ext>
            </a:extLst>
          </p:cNvPr>
          <p:cNvGrpSpPr/>
          <p:nvPr/>
        </p:nvGrpSpPr>
        <p:grpSpPr>
          <a:xfrm>
            <a:off x="4075695" y="6279358"/>
            <a:ext cx="3600000" cy="234987"/>
            <a:chOff x="2903091" y="8014682"/>
            <a:chExt cx="6917524" cy="817897"/>
          </a:xfrm>
        </p:grpSpPr>
        <p:sp>
          <p:nvSpPr>
            <p:cNvPr id="15" name="Rounded Rectangle 1">
              <a:extLst>
                <a:ext uri="{FF2B5EF4-FFF2-40B4-BE49-F238E27FC236}">
                  <a16:creationId xmlns:a16="http://schemas.microsoft.com/office/drawing/2014/main" id="{8AD6A8E5-CBFB-4B45-9E5C-0D42881440F0}"/>
                </a:ext>
              </a:extLst>
            </p:cNvPr>
            <p:cNvSpPr/>
            <p:nvPr/>
          </p:nvSpPr>
          <p:spPr bwMode="auto">
            <a:xfrm>
              <a:off x="2903091" y="8014682"/>
              <a:ext cx="6917524" cy="817897"/>
            </a:xfrm>
            <a:prstGeom prst="roundRect">
              <a:avLst/>
            </a:prstGeom>
            <a:solidFill>
              <a:srgbClr val="F58120"/>
            </a:solidFill>
            <a:ln w="12700" cap="flat" cmpd="sng" algn="ctr">
              <a:noFill/>
              <a:prstDash val="solid"/>
              <a:miter lim="400000"/>
              <a:headEnd type="none" w="med" len="med"/>
              <a:tailEnd type="none" w="med" len="med"/>
            </a:ln>
            <a:effectLst/>
          </p:spPr>
          <p:txBody>
            <a:bodyPr vert="horz" wrap="square" lIns="38100" tIns="38100" rIns="38100" bIns="38100" numCol="1" rtlCol="0" anchor="ctr" anchorCtr="0" compatLnSpc="1">
              <a:prstTxWarp prst="textNoShape">
                <a:avLst/>
              </a:prstTxWarp>
              <a:spAutoFit/>
            </a:bodyPr>
            <a:lstStyle/>
            <a:p>
              <a:pPr marL="0" marR="0" lvl="0" indent="0" defTabSz="825500" eaLnBrk="1" fontAlgn="base" latinLnBrk="0" hangingPunct="0">
                <a:lnSpc>
                  <a:spcPct val="100000"/>
                </a:lnSpc>
                <a:spcBef>
                  <a:spcPct val="0"/>
                </a:spcBef>
                <a:spcAft>
                  <a:spcPct val="0"/>
                </a:spcAft>
                <a:buClrTx/>
                <a:buSzTx/>
                <a:buFontTx/>
                <a:buNone/>
                <a:tabLst/>
                <a:defRPr/>
              </a:pPr>
              <a:endParaRPr kumimoji="0" lang="en-US" sz="2000" b="0" i="0" u="none" strike="noStrike" kern="0" cap="none" spc="0" normalizeH="0" baseline="0" noProof="0" dirty="0">
                <a:ln>
                  <a:noFill/>
                </a:ln>
                <a:solidFill>
                  <a:srgbClr val="DBDDDC"/>
                </a:solidFill>
                <a:effectLst/>
                <a:uLnTx/>
                <a:uFillTx/>
                <a:latin typeface="Poppins" charset="0"/>
                <a:ea typeface="Poppins" charset="0"/>
                <a:cs typeface="Poppins" charset="0"/>
                <a:sym typeface="Poppins" charset="0"/>
              </a:endParaRPr>
            </a:p>
          </p:txBody>
        </p:sp>
        <p:sp>
          <p:nvSpPr>
            <p:cNvPr id="16" name="Rounded Rectangle 33">
              <a:extLst>
                <a:ext uri="{FF2B5EF4-FFF2-40B4-BE49-F238E27FC236}">
                  <a16:creationId xmlns:a16="http://schemas.microsoft.com/office/drawing/2014/main" id="{87816A1C-31EA-4CAD-A511-39E40DDE043B}"/>
                </a:ext>
              </a:extLst>
            </p:cNvPr>
            <p:cNvSpPr/>
            <p:nvPr/>
          </p:nvSpPr>
          <p:spPr bwMode="auto">
            <a:xfrm>
              <a:off x="2903091" y="8014682"/>
              <a:ext cx="830103" cy="817897"/>
            </a:xfrm>
            <a:prstGeom prst="roundRect">
              <a:avLst/>
            </a:prstGeom>
            <a:solidFill>
              <a:srgbClr val="48A0D9"/>
            </a:solidFill>
            <a:ln w="12700" cap="flat" cmpd="sng" algn="ctr">
              <a:noFill/>
              <a:prstDash val="solid"/>
              <a:miter lim="400000"/>
              <a:headEnd type="none" w="med" len="med"/>
              <a:tailEnd type="none" w="med" len="med"/>
            </a:ln>
            <a:effectLst/>
          </p:spPr>
          <p:txBody>
            <a:bodyPr vert="horz" wrap="square" lIns="38100" tIns="38100" rIns="38100" bIns="38100" numCol="1" rtlCol="0" anchor="ctr" anchorCtr="0" compatLnSpc="1">
              <a:prstTxWarp prst="textNoShape">
                <a:avLst/>
              </a:prstTxWarp>
              <a:spAutoFit/>
            </a:bodyPr>
            <a:lstStyle/>
            <a:p>
              <a:pPr marL="0" marR="0" lvl="0" indent="0" defTabSz="825500" eaLnBrk="1" fontAlgn="base" latinLnBrk="0" hangingPunct="0">
                <a:lnSpc>
                  <a:spcPct val="100000"/>
                </a:lnSpc>
                <a:spcBef>
                  <a:spcPct val="0"/>
                </a:spcBef>
                <a:spcAft>
                  <a:spcPct val="0"/>
                </a:spcAft>
                <a:buClrTx/>
                <a:buSzTx/>
                <a:buFontTx/>
                <a:buNone/>
                <a:tabLst/>
                <a:defRPr/>
              </a:pPr>
              <a:endParaRPr kumimoji="0" lang="en-US" sz="2000" b="0" i="0" u="none" strike="noStrike" kern="0" cap="none" spc="0" normalizeH="0" baseline="0" noProof="0" dirty="0">
                <a:ln>
                  <a:noFill/>
                </a:ln>
                <a:solidFill>
                  <a:srgbClr val="DBDDDC"/>
                </a:solidFill>
                <a:effectLst/>
                <a:uLnTx/>
                <a:uFillTx/>
                <a:latin typeface="Poppins" charset="0"/>
                <a:ea typeface="Poppins" charset="0"/>
                <a:cs typeface="Poppins" charset="0"/>
                <a:sym typeface="Poppins" charset="0"/>
              </a:endParaRPr>
            </a:p>
          </p:txBody>
        </p:sp>
      </p:grpSp>
      <p:sp>
        <p:nvSpPr>
          <p:cNvPr id="18" name="Espace réservé du contenu 4">
            <a:extLst>
              <a:ext uri="{FF2B5EF4-FFF2-40B4-BE49-F238E27FC236}">
                <a16:creationId xmlns:a16="http://schemas.microsoft.com/office/drawing/2014/main" id="{6DC9E5E7-28E6-40DF-843D-C3F0488B55F7}"/>
              </a:ext>
            </a:extLst>
          </p:cNvPr>
          <p:cNvSpPr txBox="1">
            <a:spLocks/>
          </p:cNvSpPr>
          <p:nvPr/>
        </p:nvSpPr>
        <p:spPr>
          <a:xfrm>
            <a:off x="5081678" y="5766930"/>
            <a:ext cx="2668447" cy="593038"/>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1000"/>
              </a:spcBef>
              <a:buFont typeface="Arial" panose="020B0604020202020204" pitchFamily="34" charset="0"/>
              <a:buChar char="•"/>
              <a:defRPr sz="1800" kern="1200">
                <a:solidFill>
                  <a:srgbClr val="00133A"/>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1600" kern="1200">
                <a:solidFill>
                  <a:srgbClr val="00133A"/>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400" kern="1200">
                <a:solidFill>
                  <a:srgbClr val="00133A"/>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200" kern="1200">
                <a:solidFill>
                  <a:srgbClr val="00133A"/>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100" kern="1200">
                <a:solidFill>
                  <a:srgbClr val="00133A"/>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Font typeface="Arial" panose="020B0604020202020204" pitchFamily="34" charset="0"/>
              <a:buNone/>
            </a:pPr>
            <a:r>
              <a:rPr lang="fr-FR" sz="3600" cap="small" dirty="0">
                <a:solidFill>
                  <a:srgbClr val="DBDDDC"/>
                </a:solidFill>
                <a:latin typeface="Rajdhani" panose="02000000000000000000" pitchFamily="2" charset="0"/>
                <a:cs typeface="Rajdhani" panose="02000000000000000000" pitchFamily="2" charset="0"/>
              </a:rPr>
              <a:t>10 min.</a:t>
            </a:r>
          </a:p>
        </p:txBody>
      </p:sp>
    </p:spTree>
    <p:custDataLst>
      <p:tags r:id="rId1"/>
    </p:custDataLst>
    <p:extLst>
      <p:ext uri="{BB962C8B-B14F-4D97-AF65-F5344CB8AC3E}">
        <p14:creationId xmlns:p14="http://schemas.microsoft.com/office/powerpoint/2010/main" val="36894959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D3E57217-E7C2-961D-7089-C5CFC5B81847}"/>
              </a:ext>
            </a:extLst>
          </p:cNvPr>
          <p:cNvSpPr txBox="1"/>
          <p:nvPr/>
        </p:nvSpPr>
        <p:spPr>
          <a:xfrm>
            <a:off x="1311207" y="435109"/>
            <a:ext cx="11176494" cy="584775"/>
          </a:xfrm>
          <a:prstGeom prst="rect">
            <a:avLst/>
          </a:prstGeom>
          <a:noFill/>
        </p:spPr>
        <p:txBody>
          <a:bodyPr wrap="square" rtlCol="0">
            <a:spAutoFit/>
          </a:bodyPr>
          <a:lstStyle/>
          <a:p>
            <a:r>
              <a:rPr lang="en-US" sz="3200" dirty="0">
                <a:solidFill>
                  <a:schemeClr val="bg1"/>
                </a:solidFill>
                <a:latin typeface="Orbitron" panose="02000000000000000000" pitchFamily="2" charset="0"/>
              </a:rPr>
              <a:t>ABC Learning Design pour scénariser Moodle</a:t>
            </a:r>
          </a:p>
        </p:txBody>
      </p:sp>
      <p:pic>
        <p:nvPicPr>
          <p:cNvPr id="3" name="Graphique 2">
            <a:extLst>
              <a:ext uri="{FF2B5EF4-FFF2-40B4-BE49-F238E27FC236}">
                <a16:creationId xmlns:a16="http://schemas.microsoft.com/office/drawing/2014/main" id="{887A5128-FB31-CE3D-9A5C-426C6B1ABF5C}"/>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250914" y="234262"/>
            <a:ext cx="1025456" cy="1023678"/>
          </a:xfrm>
          <a:prstGeom prst="rect">
            <a:avLst/>
          </a:prstGeom>
        </p:spPr>
      </p:pic>
      <p:pic>
        <p:nvPicPr>
          <p:cNvPr id="18" name="Image 17">
            <a:extLst>
              <a:ext uri="{FF2B5EF4-FFF2-40B4-BE49-F238E27FC236}">
                <a16:creationId xmlns:a16="http://schemas.microsoft.com/office/drawing/2014/main" id="{F938ADA8-3DEB-4D6F-9E03-D18ADB4A2C96}"/>
              </a:ext>
            </a:extLst>
          </p:cNvPr>
          <p:cNvPicPr>
            <a:picLocks noChangeAspect="1"/>
          </p:cNvPicPr>
          <p:nvPr/>
        </p:nvPicPr>
        <p:blipFill>
          <a:blip r:embed="rId7"/>
          <a:stretch>
            <a:fillRect/>
          </a:stretch>
        </p:blipFill>
        <p:spPr>
          <a:xfrm>
            <a:off x="4862021" y="1287581"/>
            <a:ext cx="7095967" cy="5181182"/>
          </a:xfrm>
          <a:prstGeom prst="rect">
            <a:avLst/>
          </a:prstGeom>
        </p:spPr>
      </p:pic>
      <p:graphicFrame>
        <p:nvGraphicFramePr>
          <p:cNvPr id="19" name="Tableau 18">
            <a:extLst>
              <a:ext uri="{FF2B5EF4-FFF2-40B4-BE49-F238E27FC236}">
                <a16:creationId xmlns:a16="http://schemas.microsoft.com/office/drawing/2014/main" id="{A1949EB9-E678-4739-950C-31044B934BC5}"/>
              </a:ext>
            </a:extLst>
          </p:cNvPr>
          <p:cNvGraphicFramePr>
            <a:graphicFrameLocks noGrp="1"/>
          </p:cNvGraphicFramePr>
          <p:nvPr>
            <p:extLst>
              <p:ext uri="{D42A27DB-BD31-4B8C-83A1-F6EECF244321}">
                <p14:modId xmlns:p14="http://schemas.microsoft.com/office/powerpoint/2010/main" val="1636849074"/>
              </p:ext>
            </p:extLst>
          </p:nvPr>
        </p:nvGraphicFramePr>
        <p:xfrm>
          <a:off x="4862021" y="1760668"/>
          <a:ext cx="7095967" cy="4662222"/>
        </p:xfrm>
        <a:graphic>
          <a:graphicData uri="http://schemas.openxmlformats.org/drawingml/2006/table">
            <a:tbl>
              <a:tblPr firstRow="1" bandRow="1">
                <a:tableStyleId>{073A0DAA-6AF3-43AB-8588-CEC1D06C72B9}</a:tableStyleId>
              </a:tblPr>
              <a:tblGrid>
                <a:gridCol w="7095967">
                  <a:extLst>
                    <a:ext uri="{9D8B030D-6E8A-4147-A177-3AD203B41FA5}">
                      <a16:colId xmlns:a16="http://schemas.microsoft.com/office/drawing/2014/main" val="551606307"/>
                    </a:ext>
                  </a:extLst>
                </a:gridCol>
              </a:tblGrid>
              <a:tr h="1554074">
                <a:tc>
                  <a:txBody>
                    <a:bodyPr/>
                    <a:lstStyle/>
                    <a:p>
                      <a:r>
                        <a:rPr lang="fr-FR" sz="1400" dirty="0"/>
                        <a:t>AVANT</a:t>
                      </a:r>
                    </a:p>
                  </a:txBody>
                  <a:tcPr marL="94284" marR="94284" marT="47142" marB="47142">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AC4C7"/>
                    </a:solidFill>
                  </a:tcPr>
                </a:tc>
                <a:extLst>
                  <a:ext uri="{0D108BD9-81ED-4DB2-BD59-A6C34878D82A}">
                    <a16:rowId xmlns:a16="http://schemas.microsoft.com/office/drawing/2014/main" val="72265995"/>
                  </a:ext>
                </a:extLst>
              </a:tr>
              <a:tr h="1554074">
                <a:tc>
                  <a:txBody>
                    <a:bodyPr/>
                    <a:lstStyle/>
                    <a:p>
                      <a:r>
                        <a:rPr lang="fr-FR" sz="1400" dirty="0">
                          <a:solidFill>
                            <a:srgbClr val="BAC4C7"/>
                          </a:solidFill>
                        </a:rPr>
                        <a:t>PENDANT</a:t>
                      </a:r>
                    </a:p>
                  </a:txBody>
                  <a:tcPr marL="94284" marR="94284" marT="47142" marB="47142">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22685629"/>
                  </a:ext>
                </a:extLst>
              </a:tr>
              <a:tr h="1554074">
                <a:tc>
                  <a:txBody>
                    <a:bodyPr/>
                    <a:lstStyle/>
                    <a:p>
                      <a:r>
                        <a:rPr lang="fr-FR" sz="1400" dirty="0">
                          <a:solidFill>
                            <a:schemeClr val="bg1"/>
                          </a:solidFill>
                        </a:rPr>
                        <a:t>APRES</a:t>
                      </a:r>
                    </a:p>
                  </a:txBody>
                  <a:tcPr marL="94284" marR="94284" marT="47142" marB="47142">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AC4C7"/>
                    </a:solidFill>
                  </a:tcPr>
                </a:tc>
                <a:extLst>
                  <a:ext uri="{0D108BD9-81ED-4DB2-BD59-A6C34878D82A}">
                    <a16:rowId xmlns:a16="http://schemas.microsoft.com/office/drawing/2014/main" val="2692901689"/>
                  </a:ext>
                </a:extLst>
              </a:tr>
            </a:tbl>
          </a:graphicData>
        </a:graphic>
      </p:graphicFrame>
      <p:grpSp>
        <p:nvGrpSpPr>
          <p:cNvPr id="6" name="Groupe 5">
            <a:extLst>
              <a:ext uri="{FF2B5EF4-FFF2-40B4-BE49-F238E27FC236}">
                <a16:creationId xmlns:a16="http://schemas.microsoft.com/office/drawing/2014/main" id="{A49943BD-12AE-4914-AD20-43108A7448E4}"/>
              </a:ext>
            </a:extLst>
          </p:cNvPr>
          <p:cNvGrpSpPr/>
          <p:nvPr/>
        </p:nvGrpSpPr>
        <p:grpSpPr>
          <a:xfrm>
            <a:off x="5716324" y="1836688"/>
            <a:ext cx="6216711" cy="4473661"/>
            <a:chOff x="6265822" y="1836689"/>
            <a:chExt cx="5667213" cy="4078232"/>
          </a:xfrm>
        </p:grpSpPr>
        <p:pic>
          <p:nvPicPr>
            <p:cNvPr id="20" name="Image 19">
              <a:extLst>
                <a:ext uri="{FF2B5EF4-FFF2-40B4-BE49-F238E27FC236}">
                  <a16:creationId xmlns:a16="http://schemas.microsoft.com/office/drawing/2014/main" id="{2B753B98-1AEF-43E7-A8C7-E31B93B5FCD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941924" y="3281796"/>
              <a:ext cx="1725760" cy="1212634"/>
            </a:xfrm>
            <a:prstGeom prst="rect">
              <a:avLst/>
            </a:prstGeom>
          </p:spPr>
        </p:pic>
        <p:pic>
          <p:nvPicPr>
            <p:cNvPr id="21" name="Image 20">
              <a:extLst>
                <a:ext uri="{FF2B5EF4-FFF2-40B4-BE49-F238E27FC236}">
                  <a16:creationId xmlns:a16="http://schemas.microsoft.com/office/drawing/2014/main" id="{2E2333E8-726A-458D-8DB5-5BBD6964EFE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287824" y="4702287"/>
              <a:ext cx="1725760" cy="1212634"/>
            </a:xfrm>
            <a:prstGeom prst="rect">
              <a:avLst/>
            </a:prstGeom>
          </p:spPr>
        </p:pic>
        <p:pic>
          <p:nvPicPr>
            <p:cNvPr id="22" name="Image 21">
              <a:extLst>
                <a:ext uri="{FF2B5EF4-FFF2-40B4-BE49-F238E27FC236}">
                  <a16:creationId xmlns:a16="http://schemas.microsoft.com/office/drawing/2014/main" id="{BD78F3FE-C250-4F5E-A2E3-1CF45064F747}"/>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114874" y="3281796"/>
              <a:ext cx="1725760" cy="1212634"/>
            </a:xfrm>
            <a:prstGeom prst="rect">
              <a:avLst/>
            </a:prstGeom>
          </p:spPr>
        </p:pic>
        <p:pic>
          <p:nvPicPr>
            <p:cNvPr id="23" name="Image 22">
              <a:extLst>
                <a:ext uri="{FF2B5EF4-FFF2-40B4-BE49-F238E27FC236}">
                  <a16:creationId xmlns:a16="http://schemas.microsoft.com/office/drawing/2014/main" id="{6D1E6A72-F449-4617-911D-82435E423808}"/>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287824" y="3281796"/>
              <a:ext cx="1725760" cy="1212634"/>
            </a:xfrm>
            <a:prstGeom prst="rect">
              <a:avLst/>
            </a:prstGeom>
          </p:spPr>
        </p:pic>
        <p:pic>
          <p:nvPicPr>
            <p:cNvPr id="30" name="Image 29">
              <a:extLst>
                <a:ext uri="{FF2B5EF4-FFF2-40B4-BE49-F238E27FC236}">
                  <a16:creationId xmlns:a16="http://schemas.microsoft.com/office/drawing/2014/main" id="{B5BD6274-7781-4845-AF63-BB00FCBCAF6E}"/>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0074599" y="3353958"/>
              <a:ext cx="1725760" cy="1212634"/>
            </a:xfrm>
            <a:prstGeom prst="rect">
              <a:avLst/>
            </a:prstGeom>
          </p:spPr>
        </p:pic>
        <p:pic>
          <p:nvPicPr>
            <p:cNvPr id="31" name="Image 30">
              <a:extLst>
                <a:ext uri="{FF2B5EF4-FFF2-40B4-BE49-F238E27FC236}">
                  <a16:creationId xmlns:a16="http://schemas.microsoft.com/office/drawing/2014/main" id="{C4CD8B22-4E98-45ED-AF3B-42498E0DAA31}"/>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8114874" y="4702287"/>
              <a:ext cx="1725760" cy="1212634"/>
            </a:xfrm>
            <a:prstGeom prst="rect">
              <a:avLst/>
            </a:prstGeom>
          </p:spPr>
        </p:pic>
        <p:pic>
          <p:nvPicPr>
            <p:cNvPr id="32" name="Image 31">
              <a:extLst>
                <a:ext uri="{FF2B5EF4-FFF2-40B4-BE49-F238E27FC236}">
                  <a16:creationId xmlns:a16="http://schemas.microsoft.com/office/drawing/2014/main" id="{299CD09B-6B21-4D50-90F8-D5124CEECF21}"/>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265822" y="1836689"/>
              <a:ext cx="1725760" cy="1212634"/>
            </a:xfrm>
            <a:prstGeom prst="rect">
              <a:avLst/>
            </a:prstGeom>
          </p:spPr>
        </p:pic>
        <p:pic>
          <p:nvPicPr>
            <p:cNvPr id="33" name="Image 32">
              <a:extLst>
                <a:ext uri="{FF2B5EF4-FFF2-40B4-BE49-F238E27FC236}">
                  <a16:creationId xmlns:a16="http://schemas.microsoft.com/office/drawing/2014/main" id="{5011502F-AE78-4158-8B33-E840B0ACD0E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114874" y="1836689"/>
              <a:ext cx="1725760" cy="1212634"/>
            </a:xfrm>
            <a:prstGeom prst="rect">
              <a:avLst/>
            </a:prstGeom>
          </p:spPr>
        </p:pic>
        <p:pic>
          <p:nvPicPr>
            <p:cNvPr id="34" name="Image 33">
              <a:extLst>
                <a:ext uri="{FF2B5EF4-FFF2-40B4-BE49-F238E27FC236}">
                  <a16:creationId xmlns:a16="http://schemas.microsoft.com/office/drawing/2014/main" id="{6DA90A64-241A-4677-9D56-526D5BE91167}"/>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0207275" y="3426119"/>
              <a:ext cx="1725760" cy="1212634"/>
            </a:xfrm>
            <a:prstGeom prst="rect">
              <a:avLst/>
            </a:prstGeom>
          </p:spPr>
        </p:pic>
      </p:grpSp>
      <p:sp>
        <p:nvSpPr>
          <p:cNvPr id="27" name="ZoneTexte 26">
            <a:extLst>
              <a:ext uri="{FF2B5EF4-FFF2-40B4-BE49-F238E27FC236}">
                <a16:creationId xmlns:a16="http://schemas.microsoft.com/office/drawing/2014/main" id="{49FF0CAD-6383-487F-AC66-2979F2AFC797}"/>
              </a:ext>
            </a:extLst>
          </p:cNvPr>
          <p:cNvSpPr txBox="1"/>
          <p:nvPr/>
        </p:nvSpPr>
        <p:spPr>
          <a:xfrm>
            <a:off x="1130139" y="2905318"/>
            <a:ext cx="3313068" cy="1015663"/>
          </a:xfrm>
          <a:prstGeom prst="rect">
            <a:avLst/>
          </a:prstGeom>
          <a:noFill/>
        </p:spPr>
        <p:txBody>
          <a:bodyPr wrap="square">
            <a:spAutoFit/>
          </a:bodyPr>
          <a:lstStyle/>
          <a:p>
            <a:pPr marL="0" lvl="0" indent="0" algn="l" rtl="0">
              <a:spcBef>
                <a:spcPts val="0"/>
              </a:spcBef>
              <a:spcAft>
                <a:spcPts val="0"/>
              </a:spcAft>
              <a:buNone/>
            </a:pPr>
            <a:r>
              <a:rPr lang="fr-FR" sz="2000" b="1" dirty="0">
                <a:solidFill>
                  <a:schemeClr val="bg1"/>
                </a:solidFill>
                <a:latin typeface="Rajdhani" panose="02000000000000000000" pitchFamily="2" charset="0"/>
                <a:ea typeface="Raleway"/>
                <a:cs typeface="Rajdhani" panose="02000000000000000000" pitchFamily="2" charset="0"/>
                <a:sym typeface="Raleway"/>
              </a:rPr>
              <a:t>Conception des activités d’apprentissage sur le storyboard</a:t>
            </a:r>
          </a:p>
        </p:txBody>
      </p:sp>
      <p:sp>
        <p:nvSpPr>
          <p:cNvPr id="28" name="ZoneTexte 27">
            <a:extLst>
              <a:ext uri="{FF2B5EF4-FFF2-40B4-BE49-F238E27FC236}">
                <a16:creationId xmlns:a16="http://schemas.microsoft.com/office/drawing/2014/main" id="{32190C27-8D7C-455B-BE64-531C224EF2BA}"/>
              </a:ext>
            </a:extLst>
          </p:cNvPr>
          <p:cNvSpPr txBox="1"/>
          <p:nvPr/>
        </p:nvSpPr>
        <p:spPr>
          <a:xfrm>
            <a:off x="53673" y="2957459"/>
            <a:ext cx="1076466" cy="1015663"/>
          </a:xfrm>
          <a:prstGeom prst="rect">
            <a:avLst/>
          </a:prstGeom>
          <a:noFill/>
        </p:spPr>
        <p:txBody>
          <a:bodyPr wrap="square" lIns="0" tIns="0" rIns="0" bIns="0" rtlCol="0">
            <a:spAutoFit/>
          </a:bodyPr>
          <a:lstStyle/>
          <a:p>
            <a:r>
              <a:rPr lang="fr-FR" sz="6600" dirty="0">
                <a:solidFill>
                  <a:srgbClr val="DBDDDC"/>
                </a:solidFill>
                <a:latin typeface="Calibri" panose="020F0502020204030204" pitchFamily="34" charset="0"/>
                <a:cs typeface="Calibri" panose="020F0502020204030204" pitchFamily="34" charset="0"/>
                <a:sym typeface="Wingdings" panose="05000000000000000000" pitchFamily="2" charset="2"/>
              </a:rPr>
              <a:t>❷</a:t>
            </a:r>
            <a:endParaRPr lang="fr-FR" sz="6600" dirty="0">
              <a:solidFill>
                <a:srgbClr val="DBDDDC"/>
              </a:solidFill>
            </a:endParaRPr>
          </a:p>
        </p:txBody>
      </p:sp>
      <p:grpSp>
        <p:nvGrpSpPr>
          <p:cNvPr id="24" name="Group 2">
            <a:extLst>
              <a:ext uri="{FF2B5EF4-FFF2-40B4-BE49-F238E27FC236}">
                <a16:creationId xmlns:a16="http://schemas.microsoft.com/office/drawing/2014/main" id="{3B545993-BE47-4CFC-BDA0-78B5492FEA99}"/>
              </a:ext>
            </a:extLst>
          </p:cNvPr>
          <p:cNvGrpSpPr/>
          <p:nvPr/>
        </p:nvGrpSpPr>
        <p:grpSpPr>
          <a:xfrm>
            <a:off x="1142542" y="6233776"/>
            <a:ext cx="3600000" cy="234987"/>
            <a:chOff x="2903091" y="8014682"/>
            <a:chExt cx="6917524" cy="817897"/>
          </a:xfrm>
        </p:grpSpPr>
        <p:sp>
          <p:nvSpPr>
            <p:cNvPr id="25" name="Rounded Rectangle 1">
              <a:extLst>
                <a:ext uri="{FF2B5EF4-FFF2-40B4-BE49-F238E27FC236}">
                  <a16:creationId xmlns:a16="http://schemas.microsoft.com/office/drawing/2014/main" id="{6E35B387-98F9-44E1-A693-844A83C29C49}"/>
                </a:ext>
              </a:extLst>
            </p:cNvPr>
            <p:cNvSpPr/>
            <p:nvPr/>
          </p:nvSpPr>
          <p:spPr bwMode="auto">
            <a:xfrm>
              <a:off x="2903091" y="8014682"/>
              <a:ext cx="6917524" cy="817897"/>
            </a:xfrm>
            <a:prstGeom prst="roundRect">
              <a:avLst/>
            </a:prstGeom>
            <a:solidFill>
              <a:srgbClr val="F58120"/>
            </a:solidFill>
            <a:ln w="12700" cap="flat" cmpd="sng" algn="ctr">
              <a:noFill/>
              <a:prstDash val="solid"/>
              <a:miter lim="400000"/>
              <a:headEnd type="none" w="med" len="med"/>
              <a:tailEnd type="none" w="med" len="med"/>
            </a:ln>
            <a:effectLst/>
          </p:spPr>
          <p:txBody>
            <a:bodyPr vert="horz" wrap="square" lIns="38100" tIns="38100" rIns="38100" bIns="38100" numCol="1" rtlCol="0" anchor="ctr" anchorCtr="0" compatLnSpc="1">
              <a:prstTxWarp prst="textNoShape">
                <a:avLst/>
              </a:prstTxWarp>
              <a:spAutoFit/>
            </a:bodyPr>
            <a:lstStyle/>
            <a:p>
              <a:pPr marL="0" marR="0" lvl="0" indent="0" defTabSz="825500" eaLnBrk="1" fontAlgn="base" latinLnBrk="0" hangingPunct="0">
                <a:lnSpc>
                  <a:spcPct val="100000"/>
                </a:lnSpc>
                <a:spcBef>
                  <a:spcPct val="0"/>
                </a:spcBef>
                <a:spcAft>
                  <a:spcPct val="0"/>
                </a:spcAft>
                <a:buClrTx/>
                <a:buSzTx/>
                <a:buFontTx/>
                <a:buNone/>
                <a:tabLst/>
                <a:defRPr/>
              </a:pPr>
              <a:endParaRPr kumimoji="0" lang="en-US" sz="2000" b="0" i="0" u="none" strike="noStrike" kern="0" cap="none" spc="0" normalizeH="0" baseline="0" noProof="0" dirty="0">
                <a:ln>
                  <a:noFill/>
                </a:ln>
                <a:solidFill>
                  <a:srgbClr val="DBDDDC"/>
                </a:solidFill>
                <a:effectLst/>
                <a:uLnTx/>
                <a:uFillTx/>
                <a:latin typeface="Poppins" charset="0"/>
                <a:ea typeface="Poppins" charset="0"/>
                <a:cs typeface="Poppins" charset="0"/>
                <a:sym typeface="Poppins" charset="0"/>
              </a:endParaRPr>
            </a:p>
          </p:txBody>
        </p:sp>
        <p:sp>
          <p:nvSpPr>
            <p:cNvPr id="26" name="Rounded Rectangle 33">
              <a:extLst>
                <a:ext uri="{FF2B5EF4-FFF2-40B4-BE49-F238E27FC236}">
                  <a16:creationId xmlns:a16="http://schemas.microsoft.com/office/drawing/2014/main" id="{6179BFAA-4ECB-4B66-81D8-E155D1B27E90}"/>
                </a:ext>
              </a:extLst>
            </p:cNvPr>
            <p:cNvSpPr/>
            <p:nvPr/>
          </p:nvSpPr>
          <p:spPr bwMode="auto">
            <a:xfrm>
              <a:off x="2903091" y="8014682"/>
              <a:ext cx="1729381" cy="817897"/>
            </a:xfrm>
            <a:prstGeom prst="roundRect">
              <a:avLst/>
            </a:prstGeom>
            <a:solidFill>
              <a:srgbClr val="48A0D9"/>
            </a:solidFill>
            <a:ln w="12700" cap="flat" cmpd="sng" algn="ctr">
              <a:noFill/>
              <a:prstDash val="solid"/>
              <a:miter lim="400000"/>
              <a:headEnd type="none" w="med" len="med"/>
              <a:tailEnd type="none" w="med" len="med"/>
            </a:ln>
            <a:effectLst/>
          </p:spPr>
          <p:txBody>
            <a:bodyPr vert="horz" wrap="square" lIns="38100" tIns="38100" rIns="38100" bIns="38100" numCol="1" rtlCol="0" anchor="ctr" anchorCtr="0" compatLnSpc="1">
              <a:prstTxWarp prst="textNoShape">
                <a:avLst/>
              </a:prstTxWarp>
              <a:spAutoFit/>
            </a:bodyPr>
            <a:lstStyle/>
            <a:p>
              <a:pPr marL="0" marR="0" lvl="0" indent="0" defTabSz="825500" eaLnBrk="1" fontAlgn="base" latinLnBrk="0" hangingPunct="0">
                <a:lnSpc>
                  <a:spcPct val="100000"/>
                </a:lnSpc>
                <a:spcBef>
                  <a:spcPct val="0"/>
                </a:spcBef>
                <a:spcAft>
                  <a:spcPct val="0"/>
                </a:spcAft>
                <a:buClrTx/>
                <a:buSzTx/>
                <a:buFontTx/>
                <a:buNone/>
                <a:tabLst/>
                <a:defRPr/>
              </a:pPr>
              <a:endParaRPr kumimoji="0" lang="en-US" sz="2000" b="0" i="0" u="none" strike="noStrike" kern="0" cap="none" spc="0" normalizeH="0" baseline="0" noProof="0" dirty="0">
                <a:ln>
                  <a:noFill/>
                </a:ln>
                <a:solidFill>
                  <a:srgbClr val="DBDDDC"/>
                </a:solidFill>
                <a:effectLst/>
                <a:uLnTx/>
                <a:uFillTx/>
                <a:latin typeface="Poppins" charset="0"/>
                <a:ea typeface="Poppins" charset="0"/>
                <a:cs typeface="Poppins" charset="0"/>
                <a:sym typeface="Poppins" charset="0"/>
              </a:endParaRPr>
            </a:p>
          </p:txBody>
        </p:sp>
      </p:grpSp>
      <p:sp>
        <p:nvSpPr>
          <p:cNvPr id="29" name="Espace réservé du contenu 4">
            <a:extLst>
              <a:ext uri="{FF2B5EF4-FFF2-40B4-BE49-F238E27FC236}">
                <a16:creationId xmlns:a16="http://schemas.microsoft.com/office/drawing/2014/main" id="{F288372D-4997-404E-8490-A9795517C6E7}"/>
              </a:ext>
            </a:extLst>
          </p:cNvPr>
          <p:cNvSpPr txBox="1">
            <a:spLocks/>
          </p:cNvSpPr>
          <p:nvPr/>
        </p:nvSpPr>
        <p:spPr>
          <a:xfrm>
            <a:off x="2148525" y="5721348"/>
            <a:ext cx="2668447" cy="593038"/>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1000"/>
              </a:spcBef>
              <a:buFont typeface="Arial" panose="020B0604020202020204" pitchFamily="34" charset="0"/>
              <a:buChar char="•"/>
              <a:defRPr sz="1800" kern="1200">
                <a:solidFill>
                  <a:srgbClr val="00133A"/>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1600" kern="1200">
                <a:solidFill>
                  <a:srgbClr val="00133A"/>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400" kern="1200">
                <a:solidFill>
                  <a:srgbClr val="00133A"/>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200" kern="1200">
                <a:solidFill>
                  <a:srgbClr val="00133A"/>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100" kern="1200">
                <a:solidFill>
                  <a:srgbClr val="00133A"/>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Font typeface="Arial" panose="020B0604020202020204" pitchFamily="34" charset="0"/>
              <a:buNone/>
            </a:pPr>
            <a:r>
              <a:rPr lang="fr-FR" sz="3600" cap="small" dirty="0">
                <a:solidFill>
                  <a:srgbClr val="DBDDDC"/>
                </a:solidFill>
                <a:latin typeface="Rajdhani" panose="02000000000000000000" pitchFamily="2" charset="0"/>
                <a:cs typeface="Rajdhani" panose="02000000000000000000" pitchFamily="2" charset="0"/>
              </a:rPr>
              <a:t>20 min.</a:t>
            </a:r>
          </a:p>
        </p:txBody>
      </p:sp>
    </p:spTree>
    <p:custDataLst>
      <p:tags r:id="rId1"/>
    </p:custDataLst>
    <p:extLst>
      <p:ext uri="{BB962C8B-B14F-4D97-AF65-F5344CB8AC3E}">
        <p14:creationId xmlns:p14="http://schemas.microsoft.com/office/powerpoint/2010/main" val="32956736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D3E57217-E7C2-961D-7089-C5CFC5B81847}"/>
              </a:ext>
            </a:extLst>
          </p:cNvPr>
          <p:cNvSpPr txBox="1"/>
          <p:nvPr/>
        </p:nvSpPr>
        <p:spPr>
          <a:xfrm>
            <a:off x="1311207" y="435109"/>
            <a:ext cx="11176494" cy="584775"/>
          </a:xfrm>
          <a:prstGeom prst="rect">
            <a:avLst/>
          </a:prstGeom>
          <a:noFill/>
        </p:spPr>
        <p:txBody>
          <a:bodyPr wrap="square" rtlCol="0">
            <a:spAutoFit/>
          </a:bodyPr>
          <a:lstStyle/>
          <a:p>
            <a:r>
              <a:rPr lang="en-US" sz="3200" dirty="0">
                <a:solidFill>
                  <a:schemeClr val="bg1"/>
                </a:solidFill>
                <a:latin typeface="Orbitron" panose="02000000000000000000" pitchFamily="2" charset="0"/>
              </a:rPr>
              <a:t>ABC Learning Design pour scénariser Moodle</a:t>
            </a:r>
          </a:p>
        </p:txBody>
      </p:sp>
      <p:pic>
        <p:nvPicPr>
          <p:cNvPr id="3" name="Graphique 2">
            <a:extLst>
              <a:ext uri="{FF2B5EF4-FFF2-40B4-BE49-F238E27FC236}">
                <a16:creationId xmlns:a16="http://schemas.microsoft.com/office/drawing/2014/main" id="{887A5128-FB31-CE3D-9A5C-426C6B1ABF5C}"/>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250914" y="234262"/>
            <a:ext cx="1025456" cy="1023678"/>
          </a:xfrm>
          <a:prstGeom prst="rect">
            <a:avLst/>
          </a:prstGeom>
        </p:spPr>
      </p:pic>
      <p:pic>
        <p:nvPicPr>
          <p:cNvPr id="18" name="Image 17">
            <a:extLst>
              <a:ext uri="{FF2B5EF4-FFF2-40B4-BE49-F238E27FC236}">
                <a16:creationId xmlns:a16="http://schemas.microsoft.com/office/drawing/2014/main" id="{F938ADA8-3DEB-4D6F-9E03-D18ADB4A2C96}"/>
              </a:ext>
            </a:extLst>
          </p:cNvPr>
          <p:cNvPicPr>
            <a:picLocks noChangeAspect="1"/>
          </p:cNvPicPr>
          <p:nvPr/>
        </p:nvPicPr>
        <p:blipFill>
          <a:blip r:embed="rId7"/>
          <a:stretch>
            <a:fillRect/>
          </a:stretch>
        </p:blipFill>
        <p:spPr>
          <a:xfrm>
            <a:off x="4862021" y="1287581"/>
            <a:ext cx="7095967" cy="5181182"/>
          </a:xfrm>
          <a:prstGeom prst="rect">
            <a:avLst/>
          </a:prstGeom>
        </p:spPr>
      </p:pic>
      <p:graphicFrame>
        <p:nvGraphicFramePr>
          <p:cNvPr id="19" name="Tableau 18">
            <a:extLst>
              <a:ext uri="{FF2B5EF4-FFF2-40B4-BE49-F238E27FC236}">
                <a16:creationId xmlns:a16="http://schemas.microsoft.com/office/drawing/2014/main" id="{A1949EB9-E678-4739-950C-31044B934BC5}"/>
              </a:ext>
            </a:extLst>
          </p:cNvPr>
          <p:cNvGraphicFramePr>
            <a:graphicFrameLocks noGrp="1"/>
          </p:cNvGraphicFramePr>
          <p:nvPr/>
        </p:nvGraphicFramePr>
        <p:xfrm>
          <a:off x="4862021" y="1760668"/>
          <a:ext cx="7095967" cy="4662222"/>
        </p:xfrm>
        <a:graphic>
          <a:graphicData uri="http://schemas.openxmlformats.org/drawingml/2006/table">
            <a:tbl>
              <a:tblPr firstRow="1" bandRow="1">
                <a:tableStyleId>{073A0DAA-6AF3-43AB-8588-CEC1D06C72B9}</a:tableStyleId>
              </a:tblPr>
              <a:tblGrid>
                <a:gridCol w="7095967">
                  <a:extLst>
                    <a:ext uri="{9D8B030D-6E8A-4147-A177-3AD203B41FA5}">
                      <a16:colId xmlns:a16="http://schemas.microsoft.com/office/drawing/2014/main" val="551606307"/>
                    </a:ext>
                  </a:extLst>
                </a:gridCol>
              </a:tblGrid>
              <a:tr h="1554074">
                <a:tc>
                  <a:txBody>
                    <a:bodyPr/>
                    <a:lstStyle/>
                    <a:p>
                      <a:r>
                        <a:rPr lang="fr-FR" sz="1400" dirty="0"/>
                        <a:t>AVANT</a:t>
                      </a:r>
                    </a:p>
                  </a:txBody>
                  <a:tcPr marL="94284" marR="94284" marT="47142" marB="47142">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AC4C7"/>
                    </a:solidFill>
                  </a:tcPr>
                </a:tc>
                <a:extLst>
                  <a:ext uri="{0D108BD9-81ED-4DB2-BD59-A6C34878D82A}">
                    <a16:rowId xmlns:a16="http://schemas.microsoft.com/office/drawing/2014/main" val="72265995"/>
                  </a:ext>
                </a:extLst>
              </a:tr>
              <a:tr h="1554074">
                <a:tc>
                  <a:txBody>
                    <a:bodyPr/>
                    <a:lstStyle/>
                    <a:p>
                      <a:r>
                        <a:rPr lang="fr-FR" sz="1400" dirty="0">
                          <a:solidFill>
                            <a:srgbClr val="BAC4C7"/>
                          </a:solidFill>
                        </a:rPr>
                        <a:t>PENDANT</a:t>
                      </a:r>
                    </a:p>
                  </a:txBody>
                  <a:tcPr marL="94284" marR="94284" marT="47142" marB="47142">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22685629"/>
                  </a:ext>
                </a:extLst>
              </a:tr>
              <a:tr h="1554074">
                <a:tc>
                  <a:txBody>
                    <a:bodyPr/>
                    <a:lstStyle/>
                    <a:p>
                      <a:r>
                        <a:rPr lang="fr-FR" sz="1400" dirty="0">
                          <a:solidFill>
                            <a:schemeClr val="bg1"/>
                          </a:solidFill>
                        </a:rPr>
                        <a:t>APRES</a:t>
                      </a:r>
                    </a:p>
                  </a:txBody>
                  <a:tcPr marL="94284" marR="94284" marT="47142" marB="47142">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AC4C7"/>
                    </a:solidFill>
                  </a:tcPr>
                </a:tc>
                <a:extLst>
                  <a:ext uri="{0D108BD9-81ED-4DB2-BD59-A6C34878D82A}">
                    <a16:rowId xmlns:a16="http://schemas.microsoft.com/office/drawing/2014/main" val="2692901689"/>
                  </a:ext>
                </a:extLst>
              </a:tr>
            </a:tbl>
          </a:graphicData>
        </a:graphic>
      </p:graphicFrame>
      <p:grpSp>
        <p:nvGrpSpPr>
          <p:cNvPr id="39" name="Groupe 38">
            <a:extLst>
              <a:ext uri="{FF2B5EF4-FFF2-40B4-BE49-F238E27FC236}">
                <a16:creationId xmlns:a16="http://schemas.microsoft.com/office/drawing/2014/main" id="{9BF76040-0B58-4E6D-8291-C46167977F08}"/>
              </a:ext>
            </a:extLst>
          </p:cNvPr>
          <p:cNvGrpSpPr/>
          <p:nvPr/>
        </p:nvGrpSpPr>
        <p:grpSpPr>
          <a:xfrm>
            <a:off x="5745771" y="1835549"/>
            <a:ext cx="5665853" cy="4474800"/>
            <a:chOff x="3291970" y="739608"/>
            <a:chExt cx="5665853" cy="4078232"/>
          </a:xfrm>
        </p:grpSpPr>
        <p:pic>
          <p:nvPicPr>
            <p:cNvPr id="40" name="Image 39">
              <a:extLst>
                <a:ext uri="{FF2B5EF4-FFF2-40B4-BE49-F238E27FC236}">
                  <a16:creationId xmlns:a16="http://schemas.microsoft.com/office/drawing/2014/main" id="{06D131C0-07BD-4713-A887-A5B09F12E3F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291970" y="740564"/>
              <a:ext cx="1724400" cy="1211678"/>
            </a:xfrm>
            <a:prstGeom prst="rect">
              <a:avLst/>
            </a:prstGeom>
          </p:spPr>
        </p:pic>
        <p:pic>
          <p:nvPicPr>
            <p:cNvPr id="41" name="Image 40">
              <a:extLst>
                <a:ext uri="{FF2B5EF4-FFF2-40B4-BE49-F238E27FC236}">
                  <a16:creationId xmlns:a16="http://schemas.microsoft.com/office/drawing/2014/main" id="{8FAD7DB9-F047-473D-8FDB-DA0399DDE35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141022" y="739608"/>
              <a:ext cx="1724400" cy="1211678"/>
            </a:xfrm>
            <a:prstGeom prst="rect">
              <a:avLst/>
            </a:prstGeom>
          </p:spPr>
        </p:pic>
        <p:pic>
          <p:nvPicPr>
            <p:cNvPr id="42" name="Image 41">
              <a:extLst>
                <a:ext uri="{FF2B5EF4-FFF2-40B4-BE49-F238E27FC236}">
                  <a16:creationId xmlns:a16="http://schemas.microsoft.com/office/drawing/2014/main" id="{EDB6D7C2-4B32-4AE8-B52C-90D284CCAD2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968072" y="2185671"/>
              <a:ext cx="1724400" cy="1211678"/>
            </a:xfrm>
            <a:prstGeom prst="rect">
              <a:avLst/>
            </a:prstGeom>
          </p:spPr>
        </p:pic>
        <p:pic>
          <p:nvPicPr>
            <p:cNvPr id="43" name="Image 42">
              <a:extLst>
                <a:ext uri="{FF2B5EF4-FFF2-40B4-BE49-F238E27FC236}">
                  <a16:creationId xmlns:a16="http://schemas.microsoft.com/office/drawing/2014/main" id="{B87F9654-E1E0-4D3E-88C2-892D14D489D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100747" y="2257833"/>
              <a:ext cx="1724400" cy="1211678"/>
            </a:xfrm>
            <a:prstGeom prst="rect">
              <a:avLst/>
            </a:prstGeom>
          </p:spPr>
        </p:pic>
        <p:pic>
          <p:nvPicPr>
            <p:cNvPr id="44" name="Image 43">
              <a:extLst>
                <a:ext uri="{FF2B5EF4-FFF2-40B4-BE49-F238E27FC236}">
                  <a16:creationId xmlns:a16="http://schemas.microsoft.com/office/drawing/2014/main" id="{9C28078C-40D3-4D67-9F33-E662AA38E9A2}"/>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233423" y="2329038"/>
              <a:ext cx="1724400" cy="1211678"/>
            </a:xfrm>
            <a:prstGeom prst="rect">
              <a:avLst/>
            </a:prstGeom>
          </p:spPr>
        </p:pic>
        <p:pic>
          <p:nvPicPr>
            <p:cNvPr id="45" name="Image 44">
              <a:extLst>
                <a:ext uri="{FF2B5EF4-FFF2-40B4-BE49-F238E27FC236}">
                  <a16:creationId xmlns:a16="http://schemas.microsoft.com/office/drawing/2014/main" id="{CA340B03-7E5A-4F06-B68F-7AE8A9E9166F}"/>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5141022" y="2185671"/>
              <a:ext cx="1724400" cy="1211678"/>
            </a:xfrm>
            <a:prstGeom prst="rect">
              <a:avLst/>
            </a:prstGeom>
          </p:spPr>
        </p:pic>
        <p:pic>
          <p:nvPicPr>
            <p:cNvPr id="46" name="Image 45">
              <a:extLst>
                <a:ext uri="{FF2B5EF4-FFF2-40B4-BE49-F238E27FC236}">
                  <a16:creationId xmlns:a16="http://schemas.microsoft.com/office/drawing/2014/main" id="{814CA84D-F167-444E-BF6C-DE6441DB9194}"/>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3313972" y="2185671"/>
              <a:ext cx="1724400" cy="1211678"/>
            </a:xfrm>
            <a:prstGeom prst="rect">
              <a:avLst/>
            </a:prstGeom>
          </p:spPr>
        </p:pic>
        <p:pic>
          <p:nvPicPr>
            <p:cNvPr id="47" name="Image 46">
              <a:extLst>
                <a:ext uri="{FF2B5EF4-FFF2-40B4-BE49-F238E27FC236}">
                  <a16:creationId xmlns:a16="http://schemas.microsoft.com/office/drawing/2014/main" id="{A2C4754B-8BC1-4408-B7CB-5331C870541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313972" y="3606162"/>
              <a:ext cx="1724400" cy="1211678"/>
            </a:xfrm>
            <a:prstGeom prst="rect">
              <a:avLst/>
            </a:prstGeom>
          </p:spPr>
        </p:pic>
        <p:pic>
          <p:nvPicPr>
            <p:cNvPr id="48" name="Image 47">
              <a:extLst>
                <a:ext uri="{FF2B5EF4-FFF2-40B4-BE49-F238E27FC236}">
                  <a16:creationId xmlns:a16="http://schemas.microsoft.com/office/drawing/2014/main" id="{21A04189-FF09-4AC6-9BBF-76A4E50E2C69}"/>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139662" y="3606162"/>
              <a:ext cx="1724400" cy="1211678"/>
            </a:xfrm>
            <a:prstGeom prst="rect">
              <a:avLst/>
            </a:prstGeom>
          </p:spPr>
        </p:pic>
      </p:grpSp>
      <p:sp>
        <p:nvSpPr>
          <p:cNvPr id="21" name="ZoneTexte 20">
            <a:extLst>
              <a:ext uri="{FF2B5EF4-FFF2-40B4-BE49-F238E27FC236}">
                <a16:creationId xmlns:a16="http://schemas.microsoft.com/office/drawing/2014/main" id="{3DE00669-45EE-492A-AFA1-C9B970B5F4BB}"/>
              </a:ext>
            </a:extLst>
          </p:cNvPr>
          <p:cNvSpPr txBox="1"/>
          <p:nvPr/>
        </p:nvSpPr>
        <p:spPr>
          <a:xfrm>
            <a:off x="1130139" y="2905318"/>
            <a:ext cx="3313068" cy="1015663"/>
          </a:xfrm>
          <a:prstGeom prst="rect">
            <a:avLst/>
          </a:prstGeom>
          <a:noFill/>
        </p:spPr>
        <p:txBody>
          <a:bodyPr wrap="square">
            <a:spAutoFit/>
          </a:bodyPr>
          <a:lstStyle/>
          <a:p>
            <a:pPr marL="0" lvl="0" indent="0" algn="l" rtl="0">
              <a:spcBef>
                <a:spcPts val="0"/>
              </a:spcBef>
              <a:spcAft>
                <a:spcPts val="0"/>
              </a:spcAft>
              <a:buNone/>
            </a:pPr>
            <a:r>
              <a:rPr lang="fr-FR" sz="2000" b="1" dirty="0">
                <a:solidFill>
                  <a:schemeClr val="bg1"/>
                </a:solidFill>
                <a:latin typeface="Rajdhani" panose="02000000000000000000" pitchFamily="2" charset="0"/>
                <a:ea typeface="Raleway"/>
                <a:cs typeface="Rajdhani" panose="02000000000000000000" pitchFamily="2" charset="0"/>
                <a:sym typeface="Raleway"/>
              </a:rPr>
              <a:t>Conception des activités d’apprentissage sur le storyboard</a:t>
            </a:r>
          </a:p>
        </p:txBody>
      </p:sp>
      <p:sp>
        <p:nvSpPr>
          <p:cNvPr id="23" name="ZoneTexte 22">
            <a:extLst>
              <a:ext uri="{FF2B5EF4-FFF2-40B4-BE49-F238E27FC236}">
                <a16:creationId xmlns:a16="http://schemas.microsoft.com/office/drawing/2014/main" id="{5EF91AF3-F9A3-4A4C-889A-F696321B51FE}"/>
              </a:ext>
            </a:extLst>
          </p:cNvPr>
          <p:cNvSpPr txBox="1"/>
          <p:nvPr/>
        </p:nvSpPr>
        <p:spPr>
          <a:xfrm>
            <a:off x="53673" y="2957459"/>
            <a:ext cx="1076466" cy="1015663"/>
          </a:xfrm>
          <a:prstGeom prst="rect">
            <a:avLst/>
          </a:prstGeom>
          <a:noFill/>
        </p:spPr>
        <p:txBody>
          <a:bodyPr wrap="square" lIns="0" tIns="0" rIns="0" bIns="0" rtlCol="0">
            <a:spAutoFit/>
          </a:bodyPr>
          <a:lstStyle/>
          <a:p>
            <a:r>
              <a:rPr lang="fr-FR" sz="6600" dirty="0">
                <a:solidFill>
                  <a:srgbClr val="DBDDDC"/>
                </a:solidFill>
                <a:latin typeface="Calibri" panose="020F0502020204030204" pitchFamily="34" charset="0"/>
                <a:cs typeface="Calibri" panose="020F0502020204030204" pitchFamily="34" charset="0"/>
                <a:sym typeface="Wingdings" panose="05000000000000000000" pitchFamily="2" charset="2"/>
              </a:rPr>
              <a:t>❷</a:t>
            </a:r>
            <a:endParaRPr lang="fr-FR" sz="6600" dirty="0">
              <a:solidFill>
                <a:srgbClr val="DBDDDC"/>
              </a:solidFill>
            </a:endParaRPr>
          </a:p>
        </p:txBody>
      </p:sp>
      <p:grpSp>
        <p:nvGrpSpPr>
          <p:cNvPr id="20" name="Group 2">
            <a:extLst>
              <a:ext uri="{FF2B5EF4-FFF2-40B4-BE49-F238E27FC236}">
                <a16:creationId xmlns:a16="http://schemas.microsoft.com/office/drawing/2014/main" id="{9CDFFF76-33BA-4AC6-9A2B-A1ED086ACB48}"/>
              </a:ext>
            </a:extLst>
          </p:cNvPr>
          <p:cNvGrpSpPr/>
          <p:nvPr/>
        </p:nvGrpSpPr>
        <p:grpSpPr>
          <a:xfrm>
            <a:off x="1142542" y="6233776"/>
            <a:ext cx="3600000" cy="234987"/>
            <a:chOff x="2903091" y="8014682"/>
            <a:chExt cx="6917524" cy="817897"/>
          </a:xfrm>
        </p:grpSpPr>
        <p:sp>
          <p:nvSpPr>
            <p:cNvPr id="22" name="Rounded Rectangle 1">
              <a:extLst>
                <a:ext uri="{FF2B5EF4-FFF2-40B4-BE49-F238E27FC236}">
                  <a16:creationId xmlns:a16="http://schemas.microsoft.com/office/drawing/2014/main" id="{7A942F56-17DD-46C0-9DA8-77F783475D49}"/>
                </a:ext>
              </a:extLst>
            </p:cNvPr>
            <p:cNvSpPr/>
            <p:nvPr/>
          </p:nvSpPr>
          <p:spPr bwMode="auto">
            <a:xfrm>
              <a:off x="2903091" y="8014682"/>
              <a:ext cx="6917524" cy="817897"/>
            </a:xfrm>
            <a:prstGeom prst="roundRect">
              <a:avLst/>
            </a:prstGeom>
            <a:solidFill>
              <a:srgbClr val="F58120"/>
            </a:solidFill>
            <a:ln w="12700" cap="flat" cmpd="sng" algn="ctr">
              <a:noFill/>
              <a:prstDash val="solid"/>
              <a:miter lim="400000"/>
              <a:headEnd type="none" w="med" len="med"/>
              <a:tailEnd type="none" w="med" len="med"/>
            </a:ln>
            <a:effectLst/>
          </p:spPr>
          <p:txBody>
            <a:bodyPr vert="horz" wrap="square" lIns="38100" tIns="38100" rIns="38100" bIns="38100" numCol="1" rtlCol="0" anchor="ctr" anchorCtr="0" compatLnSpc="1">
              <a:prstTxWarp prst="textNoShape">
                <a:avLst/>
              </a:prstTxWarp>
              <a:spAutoFit/>
            </a:bodyPr>
            <a:lstStyle/>
            <a:p>
              <a:pPr marL="0" marR="0" lvl="0" indent="0" defTabSz="825500" eaLnBrk="1" fontAlgn="base" latinLnBrk="0" hangingPunct="0">
                <a:lnSpc>
                  <a:spcPct val="100000"/>
                </a:lnSpc>
                <a:spcBef>
                  <a:spcPct val="0"/>
                </a:spcBef>
                <a:spcAft>
                  <a:spcPct val="0"/>
                </a:spcAft>
                <a:buClrTx/>
                <a:buSzTx/>
                <a:buFontTx/>
                <a:buNone/>
                <a:tabLst/>
                <a:defRPr/>
              </a:pPr>
              <a:endParaRPr kumimoji="0" lang="en-US" sz="2000" b="0" i="0" u="none" strike="noStrike" kern="0" cap="none" spc="0" normalizeH="0" baseline="0" noProof="0" dirty="0">
                <a:ln>
                  <a:noFill/>
                </a:ln>
                <a:solidFill>
                  <a:srgbClr val="DBDDDC"/>
                </a:solidFill>
                <a:effectLst/>
                <a:uLnTx/>
                <a:uFillTx/>
                <a:latin typeface="Poppins" charset="0"/>
                <a:ea typeface="Poppins" charset="0"/>
                <a:cs typeface="Poppins" charset="0"/>
                <a:sym typeface="Poppins" charset="0"/>
              </a:endParaRPr>
            </a:p>
          </p:txBody>
        </p:sp>
        <p:sp>
          <p:nvSpPr>
            <p:cNvPr id="24" name="Rounded Rectangle 33">
              <a:extLst>
                <a:ext uri="{FF2B5EF4-FFF2-40B4-BE49-F238E27FC236}">
                  <a16:creationId xmlns:a16="http://schemas.microsoft.com/office/drawing/2014/main" id="{3E31566A-D607-481E-83B9-AB402F1FB724}"/>
                </a:ext>
              </a:extLst>
            </p:cNvPr>
            <p:cNvSpPr/>
            <p:nvPr/>
          </p:nvSpPr>
          <p:spPr bwMode="auto">
            <a:xfrm>
              <a:off x="2903091" y="8014682"/>
              <a:ext cx="4496391" cy="817897"/>
            </a:xfrm>
            <a:prstGeom prst="roundRect">
              <a:avLst/>
            </a:prstGeom>
            <a:solidFill>
              <a:srgbClr val="48A0D9"/>
            </a:solidFill>
            <a:ln w="12700" cap="flat" cmpd="sng" algn="ctr">
              <a:noFill/>
              <a:prstDash val="solid"/>
              <a:miter lim="400000"/>
              <a:headEnd type="none" w="med" len="med"/>
              <a:tailEnd type="none" w="med" len="med"/>
            </a:ln>
            <a:effectLst/>
          </p:spPr>
          <p:txBody>
            <a:bodyPr vert="horz" wrap="square" lIns="38100" tIns="38100" rIns="38100" bIns="38100" numCol="1" rtlCol="0" anchor="ctr" anchorCtr="0" compatLnSpc="1">
              <a:prstTxWarp prst="textNoShape">
                <a:avLst/>
              </a:prstTxWarp>
              <a:spAutoFit/>
            </a:bodyPr>
            <a:lstStyle/>
            <a:p>
              <a:pPr marL="0" marR="0" lvl="0" indent="0" defTabSz="825500" eaLnBrk="1" fontAlgn="base" latinLnBrk="0" hangingPunct="0">
                <a:lnSpc>
                  <a:spcPct val="100000"/>
                </a:lnSpc>
                <a:spcBef>
                  <a:spcPct val="0"/>
                </a:spcBef>
                <a:spcAft>
                  <a:spcPct val="0"/>
                </a:spcAft>
                <a:buClrTx/>
                <a:buSzTx/>
                <a:buFontTx/>
                <a:buNone/>
                <a:tabLst/>
                <a:defRPr/>
              </a:pPr>
              <a:endParaRPr kumimoji="0" lang="en-US" sz="2000" b="0" i="0" u="none" strike="noStrike" kern="0" cap="none" spc="0" normalizeH="0" baseline="0" noProof="0" dirty="0">
                <a:ln>
                  <a:noFill/>
                </a:ln>
                <a:solidFill>
                  <a:srgbClr val="DBDDDC"/>
                </a:solidFill>
                <a:effectLst/>
                <a:uLnTx/>
                <a:uFillTx/>
                <a:latin typeface="Poppins" charset="0"/>
                <a:ea typeface="Poppins" charset="0"/>
                <a:cs typeface="Poppins" charset="0"/>
                <a:sym typeface="Poppins" charset="0"/>
              </a:endParaRPr>
            </a:p>
          </p:txBody>
        </p:sp>
      </p:grpSp>
      <p:sp>
        <p:nvSpPr>
          <p:cNvPr id="25" name="Espace réservé du contenu 4">
            <a:extLst>
              <a:ext uri="{FF2B5EF4-FFF2-40B4-BE49-F238E27FC236}">
                <a16:creationId xmlns:a16="http://schemas.microsoft.com/office/drawing/2014/main" id="{708E2775-B1E6-418F-AF6E-856C3A9C08C9}"/>
              </a:ext>
            </a:extLst>
          </p:cNvPr>
          <p:cNvSpPr txBox="1">
            <a:spLocks/>
          </p:cNvSpPr>
          <p:nvPr/>
        </p:nvSpPr>
        <p:spPr>
          <a:xfrm>
            <a:off x="2148525" y="5721348"/>
            <a:ext cx="2668447" cy="593038"/>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1000"/>
              </a:spcBef>
              <a:buFont typeface="Arial" panose="020B0604020202020204" pitchFamily="34" charset="0"/>
              <a:buChar char="•"/>
              <a:defRPr sz="1800" kern="1200">
                <a:solidFill>
                  <a:srgbClr val="00133A"/>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1600" kern="1200">
                <a:solidFill>
                  <a:srgbClr val="00133A"/>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400" kern="1200">
                <a:solidFill>
                  <a:srgbClr val="00133A"/>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200" kern="1200">
                <a:solidFill>
                  <a:srgbClr val="00133A"/>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100" kern="1200">
                <a:solidFill>
                  <a:srgbClr val="00133A"/>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Font typeface="Arial" panose="020B0604020202020204" pitchFamily="34" charset="0"/>
              <a:buNone/>
            </a:pPr>
            <a:r>
              <a:rPr lang="fr-FR" sz="3600" cap="small" dirty="0">
                <a:solidFill>
                  <a:srgbClr val="DBDDDC"/>
                </a:solidFill>
                <a:latin typeface="Rajdhani" panose="02000000000000000000" pitchFamily="2" charset="0"/>
                <a:cs typeface="Rajdhani" panose="02000000000000000000" pitchFamily="2" charset="0"/>
              </a:rPr>
              <a:t>30 min.</a:t>
            </a:r>
          </a:p>
        </p:txBody>
      </p:sp>
    </p:spTree>
    <p:custDataLst>
      <p:tags r:id="rId1"/>
    </p:custDataLst>
    <p:extLst>
      <p:ext uri="{BB962C8B-B14F-4D97-AF65-F5344CB8AC3E}">
        <p14:creationId xmlns:p14="http://schemas.microsoft.com/office/powerpoint/2010/main" val="25945920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8" name="ZoneTexte 27">
            <a:extLst>
              <a:ext uri="{FF2B5EF4-FFF2-40B4-BE49-F238E27FC236}">
                <a16:creationId xmlns:a16="http://schemas.microsoft.com/office/drawing/2014/main" id="{C862AEBE-0F16-40A2-9C7E-8C9C19FB35DD}"/>
              </a:ext>
            </a:extLst>
          </p:cNvPr>
          <p:cNvSpPr txBox="1"/>
          <p:nvPr/>
        </p:nvSpPr>
        <p:spPr>
          <a:xfrm>
            <a:off x="53673" y="2957459"/>
            <a:ext cx="1076466" cy="1015663"/>
          </a:xfrm>
          <a:prstGeom prst="rect">
            <a:avLst/>
          </a:prstGeom>
          <a:noFill/>
        </p:spPr>
        <p:txBody>
          <a:bodyPr wrap="square" lIns="0" tIns="0" rIns="0" bIns="0" rtlCol="0">
            <a:spAutoFit/>
          </a:bodyPr>
          <a:lstStyle/>
          <a:p>
            <a:r>
              <a:rPr lang="fr-FR" sz="6600" dirty="0">
                <a:solidFill>
                  <a:srgbClr val="DBDDDC"/>
                </a:solidFill>
                <a:latin typeface="Calibri" panose="020F0502020204030204" pitchFamily="34" charset="0"/>
                <a:cs typeface="Calibri" panose="020F0502020204030204" pitchFamily="34" charset="0"/>
                <a:sym typeface="Wingdings" panose="05000000000000000000" pitchFamily="2" charset="2"/>
              </a:rPr>
              <a:t>❸</a:t>
            </a:r>
            <a:endParaRPr lang="fr-FR" sz="6600" dirty="0">
              <a:solidFill>
                <a:srgbClr val="DBDDDC"/>
              </a:solidFill>
            </a:endParaRPr>
          </a:p>
        </p:txBody>
      </p:sp>
      <p:grpSp>
        <p:nvGrpSpPr>
          <p:cNvPr id="6" name="Groupe 5">
            <a:extLst>
              <a:ext uri="{FF2B5EF4-FFF2-40B4-BE49-F238E27FC236}">
                <a16:creationId xmlns:a16="http://schemas.microsoft.com/office/drawing/2014/main" id="{5F36C081-7072-456B-9B3D-5A9D1DAB0F9B}"/>
              </a:ext>
            </a:extLst>
          </p:cNvPr>
          <p:cNvGrpSpPr/>
          <p:nvPr/>
        </p:nvGrpSpPr>
        <p:grpSpPr>
          <a:xfrm>
            <a:off x="7874094" y="1257940"/>
            <a:ext cx="3726000" cy="5256000"/>
            <a:chOff x="8420005" y="1647003"/>
            <a:chExt cx="3384550" cy="4775888"/>
          </a:xfrm>
        </p:grpSpPr>
        <p:grpSp>
          <p:nvGrpSpPr>
            <p:cNvPr id="2" name="Groupe 1">
              <a:extLst>
                <a:ext uri="{FF2B5EF4-FFF2-40B4-BE49-F238E27FC236}">
                  <a16:creationId xmlns:a16="http://schemas.microsoft.com/office/drawing/2014/main" id="{BB1FE64C-33EB-497A-B184-893BAF2DA083}"/>
                </a:ext>
              </a:extLst>
            </p:cNvPr>
            <p:cNvGrpSpPr/>
            <p:nvPr/>
          </p:nvGrpSpPr>
          <p:grpSpPr>
            <a:xfrm>
              <a:off x="8420005" y="1647003"/>
              <a:ext cx="3384550" cy="4775888"/>
              <a:chOff x="5403850" y="234262"/>
              <a:chExt cx="3384550" cy="4775888"/>
            </a:xfrm>
          </p:grpSpPr>
          <p:pic>
            <p:nvPicPr>
              <p:cNvPr id="12" name="Image 11">
                <a:extLst>
                  <a:ext uri="{FF2B5EF4-FFF2-40B4-BE49-F238E27FC236}">
                    <a16:creationId xmlns:a16="http://schemas.microsoft.com/office/drawing/2014/main" id="{872D1E0A-21AC-418E-9476-DD2D04414373}"/>
                  </a:ext>
                </a:extLst>
              </p:cNvPr>
              <p:cNvPicPr>
                <a:picLocks noChangeAspect="1"/>
              </p:cNvPicPr>
              <p:nvPr/>
            </p:nvPicPr>
            <p:blipFill rotWithShape="1">
              <a:blip r:embed="rId5"/>
              <a:srcRect l="2771" t="1358" r="2716" b="4602"/>
              <a:stretch/>
            </p:blipFill>
            <p:spPr>
              <a:xfrm>
                <a:off x="5403850" y="234262"/>
                <a:ext cx="3384550" cy="4775888"/>
              </a:xfrm>
              <a:prstGeom prst="rect">
                <a:avLst/>
              </a:prstGeom>
            </p:spPr>
          </p:pic>
          <p:sp>
            <p:nvSpPr>
              <p:cNvPr id="14" name="Ellipse 13">
                <a:extLst>
                  <a:ext uri="{FF2B5EF4-FFF2-40B4-BE49-F238E27FC236}">
                    <a16:creationId xmlns:a16="http://schemas.microsoft.com/office/drawing/2014/main" id="{056554C0-C8FE-40FC-9B05-2BDFB6F795CA}"/>
                  </a:ext>
                </a:extLst>
              </p:cNvPr>
              <p:cNvSpPr/>
              <p:nvPr/>
            </p:nvSpPr>
            <p:spPr>
              <a:xfrm>
                <a:off x="6896157" y="4098738"/>
                <a:ext cx="83671" cy="83671"/>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5" name="Groupe 4">
              <a:extLst>
                <a:ext uri="{FF2B5EF4-FFF2-40B4-BE49-F238E27FC236}">
                  <a16:creationId xmlns:a16="http://schemas.microsoft.com/office/drawing/2014/main" id="{48F19BA3-FB9D-4357-AF43-EF7450B47F13}"/>
                </a:ext>
              </a:extLst>
            </p:cNvPr>
            <p:cNvGrpSpPr/>
            <p:nvPr/>
          </p:nvGrpSpPr>
          <p:grpSpPr>
            <a:xfrm>
              <a:off x="9446621" y="2960885"/>
              <a:ext cx="1911157" cy="2868099"/>
              <a:chOff x="9446621" y="2960885"/>
              <a:chExt cx="1911157" cy="2868099"/>
            </a:xfrm>
          </p:grpSpPr>
          <p:sp>
            <p:nvSpPr>
              <p:cNvPr id="9" name="Forme libre 7">
                <a:extLst>
                  <a:ext uri="{FF2B5EF4-FFF2-40B4-BE49-F238E27FC236}">
                    <a16:creationId xmlns:a16="http://schemas.microsoft.com/office/drawing/2014/main" id="{B4DCBD3F-5B0C-4B69-B8F3-39D227559FED}"/>
                  </a:ext>
                </a:extLst>
              </p:cNvPr>
              <p:cNvSpPr/>
              <p:nvPr/>
            </p:nvSpPr>
            <p:spPr>
              <a:xfrm>
                <a:off x="9549419" y="2960885"/>
                <a:ext cx="875281" cy="1134442"/>
              </a:xfrm>
              <a:custGeom>
                <a:avLst/>
                <a:gdLst>
                  <a:gd name="connsiteX0" fmla="*/ 545217 w 875281"/>
                  <a:gd name="connsiteY0" fmla="*/ 0 h 1134442"/>
                  <a:gd name="connsiteX1" fmla="*/ 623454 w 875281"/>
                  <a:gd name="connsiteY1" fmla="*/ 684577 h 1134442"/>
                  <a:gd name="connsiteX2" fmla="*/ 875281 w 875281"/>
                  <a:gd name="connsiteY2" fmla="*/ 933959 h 1134442"/>
                  <a:gd name="connsiteX3" fmla="*/ 545217 w 875281"/>
                  <a:gd name="connsiteY3" fmla="*/ 1134442 h 1134442"/>
                  <a:gd name="connsiteX4" fmla="*/ 158919 w 875281"/>
                  <a:gd name="connsiteY4" fmla="*/ 955963 h 1134442"/>
                  <a:gd name="connsiteX5" fmla="*/ 0 w 875281"/>
                  <a:gd name="connsiteY5" fmla="*/ 418081 h 1134442"/>
                  <a:gd name="connsiteX6" fmla="*/ 545217 w 875281"/>
                  <a:gd name="connsiteY6" fmla="*/ 0 h 113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5281" h="1134442">
                    <a:moveTo>
                      <a:pt x="545217" y="0"/>
                    </a:moveTo>
                    <a:lnTo>
                      <a:pt x="623454" y="684577"/>
                    </a:lnTo>
                    <a:lnTo>
                      <a:pt x="875281" y="933959"/>
                    </a:lnTo>
                    <a:lnTo>
                      <a:pt x="545217" y="1134442"/>
                    </a:lnTo>
                    <a:lnTo>
                      <a:pt x="158919" y="955963"/>
                    </a:lnTo>
                    <a:lnTo>
                      <a:pt x="0" y="418081"/>
                    </a:lnTo>
                    <a:lnTo>
                      <a:pt x="545217" y="0"/>
                    </a:lnTo>
                    <a:close/>
                  </a:path>
                </a:pathLst>
              </a:cu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Ellipse 9">
                <a:extLst>
                  <a:ext uri="{FF2B5EF4-FFF2-40B4-BE49-F238E27FC236}">
                    <a16:creationId xmlns:a16="http://schemas.microsoft.com/office/drawing/2014/main" id="{39970247-1267-46B9-A769-376C2D8ED9C0}"/>
                  </a:ext>
                </a:extLst>
              </p:cNvPr>
              <p:cNvSpPr/>
              <p:nvPr/>
            </p:nvSpPr>
            <p:spPr>
              <a:xfrm>
                <a:off x="9910305" y="5511479"/>
                <a:ext cx="83671" cy="83671"/>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Forme libre 10">
                <a:extLst>
                  <a:ext uri="{FF2B5EF4-FFF2-40B4-BE49-F238E27FC236}">
                    <a16:creationId xmlns:a16="http://schemas.microsoft.com/office/drawing/2014/main" id="{2032785C-934E-498C-8051-0C4DBCB2696C}"/>
                  </a:ext>
                </a:extLst>
              </p:cNvPr>
              <p:cNvSpPr/>
              <p:nvPr/>
            </p:nvSpPr>
            <p:spPr>
              <a:xfrm>
                <a:off x="9551426" y="3073219"/>
                <a:ext cx="946244" cy="918949"/>
              </a:xfrm>
              <a:custGeom>
                <a:avLst/>
                <a:gdLst>
                  <a:gd name="connsiteX0" fmla="*/ 532262 w 946244"/>
                  <a:gd name="connsiteY0" fmla="*/ 0 h 918949"/>
                  <a:gd name="connsiteX1" fmla="*/ 709683 w 946244"/>
                  <a:gd name="connsiteY1" fmla="*/ 523164 h 918949"/>
                  <a:gd name="connsiteX2" fmla="*/ 946244 w 946244"/>
                  <a:gd name="connsiteY2" fmla="*/ 855259 h 918949"/>
                  <a:gd name="connsiteX3" fmla="*/ 550459 w 946244"/>
                  <a:gd name="connsiteY3" fmla="*/ 900752 h 918949"/>
                  <a:gd name="connsiteX4" fmla="*/ 22746 w 946244"/>
                  <a:gd name="connsiteY4" fmla="*/ 918949 h 918949"/>
                  <a:gd name="connsiteX5" fmla="*/ 0 w 946244"/>
                  <a:gd name="connsiteY5" fmla="*/ 286603 h 918949"/>
                  <a:gd name="connsiteX6" fmla="*/ 532262 w 946244"/>
                  <a:gd name="connsiteY6" fmla="*/ 0 h 918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46244" h="918949">
                    <a:moveTo>
                      <a:pt x="532262" y="0"/>
                    </a:moveTo>
                    <a:lnTo>
                      <a:pt x="709683" y="523164"/>
                    </a:lnTo>
                    <a:lnTo>
                      <a:pt x="946244" y="855259"/>
                    </a:lnTo>
                    <a:lnTo>
                      <a:pt x="550459" y="900752"/>
                    </a:lnTo>
                    <a:lnTo>
                      <a:pt x="22746" y="918949"/>
                    </a:lnTo>
                    <a:lnTo>
                      <a:pt x="0" y="286603"/>
                    </a:lnTo>
                    <a:lnTo>
                      <a:pt x="532262" y="0"/>
                    </a:lnTo>
                    <a:close/>
                  </a:path>
                </a:pathLst>
              </a:custGeom>
              <a:noFill/>
              <a:ln w="190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ZoneTexte 14">
                <a:extLst>
                  <a:ext uri="{FF2B5EF4-FFF2-40B4-BE49-F238E27FC236}">
                    <a16:creationId xmlns:a16="http://schemas.microsoft.com/office/drawing/2014/main" id="{5F211D44-E96F-4F9C-9D12-25B35F804AEA}"/>
                  </a:ext>
                </a:extLst>
              </p:cNvPr>
              <p:cNvSpPr txBox="1"/>
              <p:nvPr/>
            </p:nvSpPr>
            <p:spPr>
              <a:xfrm>
                <a:off x="10893754" y="3409863"/>
                <a:ext cx="464024" cy="169277"/>
              </a:xfrm>
              <a:prstGeom prst="rect">
                <a:avLst/>
              </a:prstGeom>
              <a:noFill/>
            </p:spPr>
            <p:txBody>
              <a:bodyPr wrap="square" lIns="0" tIns="0" rIns="0" bIns="0" rtlCol="0">
                <a:spAutoFit/>
              </a:bodyPr>
              <a:lstStyle/>
              <a:p>
                <a:r>
                  <a:rPr lang="fr-FR" sz="1100" dirty="0">
                    <a:solidFill>
                      <a:srgbClr val="FF0000"/>
                    </a:solidFill>
                  </a:rPr>
                  <a:t>Avant</a:t>
                </a:r>
              </a:p>
            </p:txBody>
          </p:sp>
          <p:sp>
            <p:nvSpPr>
              <p:cNvPr id="16" name="ZoneTexte 15">
                <a:extLst>
                  <a:ext uri="{FF2B5EF4-FFF2-40B4-BE49-F238E27FC236}">
                    <a16:creationId xmlns:a16="http://schemas.microsoft.com/office/drawing/2014/main" id="{80C736E3-985A-49D0-AA70-DE5C898C40B5}"/>
                  </a:ext>
                </a:extLst>
              </p:cNvPr>
              <p:cNvSpPr txBox="1"/>
              <p:nvPr/>
            </p:nvSpPr>
            <p:spPr>
              <a:xfrm>
                <a:off x="10893754" y="3652723"/>
                <a:ext cx="464024" cy="169277"/>
              </a:xfrm>
              <a:prstGeom prst="rect">
                <a:avLst/>
              </a:prstGeom>
              <a:noFill/>
            </p:spPr>
            <p:txBody>
              <a:bodyPr wrap="square" lIns="0" tIns="0" rIns="0" bIns="0" rtlCol="0">
                <a:spAutoFit/>
              </a:bodyPr>
              <a:lstStyle/>
              <a:p>
                <a:r>
                  <a:rPr lang="fr-FR" sz="1100" dirty="0">
                    <a:solidFill>
                      <a:schemeClr val="accent5"/>
                    </a:solidFill>
                  </a:rPr>
                  <a:t>Après</a:t>
                </a:r>
              </a:p>
            </p:txBody>
          </p:sp>
          <p:cxnSp>
            <p:nvCxnSpPr>
              <p:cNvPr id="18" name="Connecteur droit avec flèche 17">
                <a:extLst>
                  <a:ext uri="{FF2B5EF4-FFF2-40B4-BE49-F238E27FC236}">
                    <a16:creationId xmlns:a16="http://schemas.microsoft.com/office/drawing/2014/main" id="{377B7835-82E4-42B2-948A-C7C2945FFAED}"/>
                  </a:ext>
                </a:extLst>
              </p:cNvPr>
              <p:cNvCxnSpPr/>
              <p:nvPr/>
            </p:nvCxnSpPr>
            <p:spPr>
              <a:xfrm flipH="1">
                <a:off x="10147378" y="3491750"/>
                <a:ext cx="709683" cy="0"/>
              </a:xfrm>
              <a:prstGeom prst="straightConnector1">
                <a:avLst/>
              </a:prstGeom>
              <a:ln w="63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9" name="Connecteur droit avec flèche 18">
                <a:extLst>
                  <a:ext uri="{FF2B5EF4-FFF2-40B4-BE49-F238E27FC236}">
                    <a16:creationId xmlns:a16="http://schemas.microsoft.com/office/drawing/2014/main" id="{CE26F04E-80D5-4AD5-AE86-D90C5AA29F3B}"/>
                  </a:ext>
                </a:extLst>
              </p:cNvPr>
              <p:cNvCxnSpPr/>
              <p:nvPr/>
            </p:nvCxnSpPr>
            <p:spPr>
              <a:xfrm flipH="1">
                <a:off x="10356644" y="3737361"/>
                <a:ext cx="500418" cy="0"/>
              </a:xfrm>
              <a:prstGeom prst="straightConnector1">
                <a:avLst/>
              </a:prstGeom>
              <a:ln w="63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0" name="Ellipse 19">
                <a:extLst>
                  <a:ext uri="{FF2B5EF4-FFF2-40B4-BE49-F238E27FC236}">
                    <a16:creationId xmlns:a16="http://schemas.microsoft.com/office/drawing/2014/main" id="{A4005C45-80BD-4A44-AF58-09EE918BBE30}"/>
                  </a:ext>
                </a:extLst>
              </p:cNvPr>
              <p:cNvSpPr/>
              <p:nvPr/>
            </p:nvSpPr>
            <p:spPr>
              <a:xfrm>
                <a:off x="9785200" y="5511479"/>
                <a:ext cx="83671" cy="83671"/>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ZoneTexte 20">
                <a:extLst>
                  <a:ext uri="{FF2B5EF4-FFF2-40B4-BE49-F238E27FC236}">
                    <a16:creationId xmlns:a16="http://schemas.microsoft.com/office/drawing/2014/main" id="{7B4D69EF-32CC-4C1B-9F33-71034365C940}"/>
                  </a:ext>
                </a:extLst>
              </p:cNvPr>
              <p:cNvSpPr txBox="1"/>
              <p:nvPr/>
            </p:nvSpPr>
            <p:spPr>
              <a:xfrm>
                <a:off x="10006174" y="5659707"/>
                <a:ext cx="464024" cy="169277"/>
              </a:xfrm>
              <a:prstGeom prst="rect">
                <a:avLst/>
              </a:prstGeom>
              <a:noFill/>
            </p:spPr>
            <p:txBody>
              <a:bodyPr wrap="square" lIns="0" tIns="0" rIns="0" bIns="0" rtlCol="0">
                <a:spAutoFit/>
              </a:bodyPr>
              <a:lstStyle/>
              <a:p>
                <a:r>
                  <a:rPr lang="fr-FR" sz="1100" dirty="0">
                    <a:solidFill>
                      <a:srgbClr val="FF0000"/>
                    </a:solidFill>
                  </a:rPr>
                  <a:t>Avant</a:t>
                </a:r>
              </a:p>
            </p:txBody>
          </p:sp>
          <p:sp>
            <p:nvSpPr>
              <p:cNvPr id="22" name="ZoneTexte 21">
                <a:extLst>
                  <a:ext uri="{FF2B5EF4-FFF2-40B4-BE49-F238E27FC236}">
                    <a16:creationId xmlns:a16="http://schemas.microsoft.com/office/drawing/2014/main" id="{1CD72E1C-4A64-437E-8B18-DE97C295E6D4}"/>
                  </a:ext>
                </a:extLst>
              </p:cNvPr>
              <p:cNvSpPr txBox="1"/>
              <p:nvPr/>
            </p:nvSpPr>
            <p:spPr>
              <a:xfrm>
                <a:off x="9446621" y="5659707"/>
                <a:ext cx="464024" cy="169277"/>
              </a:xfrm>
              <a:prstGeom prst="rect">
                <a:avLst/>
              </a:prstGeom>
              <a:noFill/>
            </p:spPr>
            <p:txBody>
              <a:bodyPr wrap="square" lIns="0" tIns="0" rIns="0" bIns="0" rtlCol="0">
                <a:spAutoFit/>
              </a:bodyPr>
              <a:lstStyle/>
              <a:p>
                <a:r>
                  <a:rPr lang="fr-FR" sz="1100" dirty="0">
                    <a:solidFill>
                      <a:schemeClr val="accent5"/>
                    </a:solidFill>
                  </a:rPr>
                  <a:t>Après</a:t>
                </a:r>
              </a:p>
            </p:txBody>
          </p:sp>
          <p:cxnSp>
            <p:nvCxnSpPr>
              <p:cNvPr id="23" name="Connecteur droit avec flèche 22">
                <a:extLst>
                  <a:ext uri="{FF2B5EF4-FFF2-40B4-BE49-F238E27FC236}">
                    <a16:creationId xmlns:a16="http://schemas.microsoft.com/office/drawing/2014/main" id="{17910AD0-FCF4-4703-B1DE-3812A1F6DBBF}"/>
                  </a:ext>
                </a:extLst>
              </p:cNvPr>
              <p:cNvCxnSpPr/>
              <p:nvPr/>
            </p:nvCxnSpPr>
            <p:spPr>
              <a:xfrm flipH="1" flipV="1">
                <a:off x="9952141" y="5595150"/>
                <a:ext cx="26739" cy="149196"/>
              </a:xfrm>
              <a:prstGeom prst="straightConnector1">
                <a:avLst/>
              </a:prstGeom>
              <a:ln w="63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4" name="Connecteur droit avec flèche 23">
                <a:extLst>
                  <a:ext uri="{FF2B5EF4-FFF2-40B4-BE49-F238E27FC236}">
                    <a16:creationId xmlns:a16="http://schemas.microsoft.com/office/drawing/2014/main" id="{F8AC09CA-49BC-494B-86AB-70209383A161}"/>
                  </a:ext>
                </a:extLst>
              </p:cNvPr>
              <p:cNvCxnSpPr/>
              <p:nvPr/>
            </p:nvCxnSpPr>
            <p:spPr>
              <a:xfrm flipV="1">
                <a:off x="9795209" y="5595150"/>
                <a:ext cx="26739" cy="149196"/>
              </a:xfrm>
              <a:prstGeom prst="straightConnector1">
                <a:avLst/>
              </a:prstGeom>
              <a:ln w="635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sp>
        <p:nvSpPr>
          <p:cNvPr id="4" name="ZoneTexte 3">
            <a:extLst>
              <a:ext uri="{FF2B5EF4-FFF2-40B4-BE49-F238E27FC236}">
                <a16:creationId xmlns:a16="http://schemas.microsoft.com/office/drawing/2014/main" id="{D3E57217-E7C2-961D-7089-C5CFC5B81847}"/>
              </a:ext>
            </a:extLst>
          </p:cNvPr>
          <p:cNvSpPr txBox="1"/>
          <p:nvPr/>
        </p:nvSpPr>
        <p:spPr>
          <a:xfrm>
            <a:off x="1311207" y="435109"/>
            <a:ext cx="11176494" cy="584775"/>
          </a:xfrm>
          <a:prstGeom prst="rect">
            <a:avLst/>
          </a:prstGeom>
          <a:noFill/>
        </p:spPr>
        <p:txBody>
          <a:bodyPr wrap="square" rtlCol="0">
            <a:spAutoFit/>
          </a:bodyPr>
          <a:lstStyle/>
          <a:p>
            <a:r>
              <a:rPr lang="en-US" sz="3200" dirty="0">
                <a:solidFill>
                  <a:schemeClr val="bg1"/>
                </a:solidFill>
                <a:latin typeface="Orbitron" panose="02000000000000000000" pitchFamily="2" charset="0"/>
              </a:rPr>
              <a:t>ABC Learning Design pour scénariser Moodle</a:t>
            </a:r>
          </a:p>
        </p:txBody>
      </p:sp>
      <p:pic>
        <p:nvPicPr>
          <p:cNvPr id="3" name="Graphique 2">
            <a:extLst>
              <a:ext uri="{FF2B5EF4-FFF2-40B4-BE49-F238E27FC236}">
                <a16:creationId xmlns:a16="http://schemas.microsoft.com/office/drawing/2014/main" id="{887A5128-FB31-CE3D-9A5C-426C6B1ABF5C}"/>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250914" y="234262"/>
            <a:ext cx="1025456" cy="1023678"/>
          </a:xfrm>
          <a:prstGeom prst="rect">
            <a:avLst/>
          </a:prstGeom>
        </p:spPr>
      </p:pic>
      <p:sp>
        <p:nvSpPr>
          <p:cNvPr id="26" name="ZoneTexte 25">
            <a:extLst>
              <a:ext uri="{FF2B5EF4-FFF2-40B4-BE49-F238E27FC236}">
                <a16:creationId xmlns:a16="http://schemas.microsoft.com/office/drawing/2014/main" id="{DA999097-6F0C-4614-8473-55C4E58A3DF8}"/>
              </a:ext>
            </a:extLst>
          </p:cNvPr>
          <p:cNvSpPr txBox="1"/>
          <p:nvPr/>
        </p:nvSpPr>
        <p:spPr>
          <a:xfrm>
            <a:off x="1272787" y="3128091"/>
            <a:ext cx="4113167" cy="400110"/>
          </a:xfrm>
          <a:prstGeom prst="rect">
            <a:avLst/>
          </a:prstGeom>
          <a:noFill/>
        </p:spPr>
        <p:txBody>
          <a:bodyPr wrap="square">
            <a:spAutoFit/>
          </a:bodyPr>
          <a:lstStyle/>
          <a:p>
            <a:pPr marL="0" lvl="0" indent="0" algn="l" rtl="0">
              <a:spcBef>
                <a:spcPts val="0"/>
              </a:spcBef>
              <a:spcAft>
                <a:spcPts val="0"/>
              </a:spcAft>
              <a:buNone/>
            </a:pPr>
            <a:r>
              <a:rPr lang="fr-FR" sz="2000" b="1" dirty="0" err="1">
                <a:solidFill>
                  <a:schemeClr val="bg1"/>
                </a:solidFill>
                <a:latin typeface="Rajdhani" panose="02000000000000000000" pitchFamily="2" charset="0"/>
                <a:ea typeface="Raleway"/>
                <a:cs typeface="Rajdhani" panose="02000000000000000000" pitchFamily="2" charset="0"/>
                <a:sym typeface="Raleway"/>
              </a:rPr>
              <a:t>Ré-évaluation</a:t>
            </a:r>
            <a:r>
              <a:rPr lang="fr-FR" sz="2000" b="1" dirty="0">
                <a:solidFill>
                  <a:schemeClr val="bg1"/>
                </a:solidFill>
                <a:latin typeface="Rajdhani" panose="02000000000000000000" pitchFamily="2" charset="0"/>
                <a:ea typeface="Raleway"/>
                <a:cs typeface="Rajdhani" panose="02000000000000000000" pitchFamily="2" charset="0"/>
                <a:sym typeface="Raleway"/>
              </a:rPr>
              <a:t> du graphe radar</a:t>
            </a:r>
          </a:p>
        </p:txBody>
      </p:sp>
      <p:grpSp>
        <p:nvGrpSpPr>
          <p:cNvPr id="25" name="Group 2">
            <a:extLst>
              <a:ext uri="{FF2B5EF4-FFF2-40B4-BE49-F238E27FC236}">
                <a16:creationId xmlns:a16="http://schemas.microsoft.com/office/drawing/2014/main" id="{F99C0939-B012-43A7-868C-431230F1DED6}"/>
              </a:ext>
            </a:extLst>
          </p:cNvPr>
          <p:cNvGrpSpPr/>
          <p:nvPr/>
        </p:nvGrpSpPr>
        <p:grpSpPr>
          <a:xfrm>
            <a:off x="4057192" y="6233776"/>
            <a:ext cx="3600000" cy="234987"/>
            <a:chOff x="2903091" y="8014682"/>
            <a:chExt cx="6917524" cy="817897"/>
          </a:xfrm>
        </p:grpSpPr>
        <p:sp>
          <p:nvSpPr>
            <p:cNvPr id="27" name="Rounded Rectangle 1">
              <a:extLst>
                <a:ext uri="{FF2B5EF4-FFF2-40B4-BE49-F238E27FC236}">
                  <a16:creationId xmlns:a16="http://schemas.microsoft.com/office/drawing/2014/main" id="{8998BE15-B5FB-4DF2-87CF-6CFB417C6187}"/>
                </a:ext>
              </a:extLst>
            </p:cNvPr>
            <p:cNvSpPr/>
            <p:nvPr/>
          </p:nvSpPr>
          <p:spPr bwMode="auto">
            <a:xfrm>
              <a:off x="2903091" y="8014682"/>
              <a:ext cx="6917524" cy="817897"/>
            </a:xfrm>
            <a:prstGeom prst="roundRect">
              <a:avLst/>
            </a:prstGeom>
            <a:solidFill>
              <a:srgbClr val="F58120"/>
            </a:solidFill>
            <a:ln w="12700" cap="flat" cmpd="sng" algn="ctr">
              <a:noFill/>
              <a:prstDash val="solid"/>
              <a:miter lim="400000"/>
              <a:headEnd type="none" w="med" len="med"/>
              <a:tailEnd type="none" w="med" len="med"/>
            </a:ln>
            <a:effectLst/>
          </p:spPr>
          <p:txBody>
            <a:bodyPr vert="horz" wrap="square" lIns="38100" tIns="38100" rIns="38100" bIns="38100" numCol="1" rtlCol="0" anchor="ctr" anchorCtr="0" compatLnSpc="1">
              <a:prstTxWarp prst="textNoShape">
                <a:avLst/>
              </a:prstTxWarp>
              <a:spAutoFit/>
            </a:bodyPr>
            <a:lstStyle/>
            <a:p>
              <a:pPr marL="0" marR="0" lvl="0" indent="0" defTabSz="825500" eaLnBrk="1" fontAlgn="base" latinLnBrk="0" hangingPunct="0">
                <a:lnSpc>
                  <a:spcPct val="100000"/>
                </a:lnSpc>
                <a:spcBef>
                  <a:spcPct val="0"/>
                </a:spcBef>
                <a:spcAft>
                  <a:spcPct val="0"/>
                </a:spcAft>
                <a:buClrTx/>
                <a:buSzTx/>
                <a:buFontTx/>
                <a:buNone/>
                <a:tabLst/>
                <a:defRPr/>
              </a:pPr>
              <a:endParaRPr kumimoji="0" lang="en-US" sz="2000" b="0" i="0" u="none" strike="noStrike" kern="0" cap="none" spc="0" normalizeH="0" baseline="0" noProof="0" dirty="0">
                <a:ln>
                  <a:noFill/>
                </a:ln>
                <a:solidFill>
                  <a:srgbClr val="DBDDDC"/>
                </a:solidFill>
                <a:effectLst/>
                <a:uLnTx/>
                <a:uFillTx/>
                <a:latin typeface="Poppins" charset="0"/>
                <a:ea typeface="Poppins" charset="0"/>
                <a:cs typeface="Poppins" charset="0"/>
                <a:sym typeface="Poppins" charset="0"/>
              </a:endParaRPr>
            </a:p>
          </p:txBody>
        </p:sp>
        <p:sp>
          <p:nvSpPr>
            <p:cNvPr id="29" name="Rounded Rectangle 33">
              <a:extLst>
                <a:ext uri="{FF2B5EF4-FFF2-40B4-BE49-F238E27FC236}">
                  <a16:creationId xmlns:a16="http://schemas.microsoft.com/office/drawing/2014/main" id="{F35CDA08-1A9F-4BEF-87EB-6200B5D5558C}"/>
                </a:ext>
              </a:extLst>
            </p:cNvPr>
            <p:cNvSpPr/>
            <p:nvPr/>
          </p:nvSpPr>
          <p:spPr bwMode="auto">
            <a:xfrm>
              <a:off x="2903091" y="8014682"/>
              <a:ext cx="5879895" cy="817897"/>
            </a:xfrm>
            <a:prstGeom prst="roundRect">
              <a:avLst/>
            </a:prstGeom>
            <a:solidFill>
              <a:srgbClr val="48A0D9"/>
            </a:solidFill>
            <a:ln w="12700" cap="flat" cmpd="sng" algn="ctr">
              <a:noFill/>
              <a:prstDash val="solid"/>
              <a:miter lim="400000"/>
              <a:headEnd type="none" w="med" len="med"/>
              <a:tailEnd type="none" w="med" len="med"/>
            </a:ln>
            <a:effectLst/>
          </p:spPr>
          <p:txBody>
            <a:bodyPr vert="horz" wrap="square" lIns="38100" tIns="38100" rIns="38100" bIns="38100" numCol="1" rtlCol="0" anchor="ctr" anchorCtr="0" compatLnSpc="1">
              <a:prstTxWarp prst="textNoShape">
                <a:avLst/>
              </a:prstTxWarp>
              <a:spAutoFit/>
            </a:bodyPr>
            <a:lstStyle/>
            <a:p>
              <a:pPr marL="0" marR="0" lvl="0" indent="0" defTabSz="825500" eaLnBrk="1" fontAlgn="base" latinLnBrk="0" hangingPunct="0">
                <a:lnSpc>
                  <a:spcPct val="100000"/>
                </a:lnSpc>
                <a:spcBef>
                  <a:spcPct val="0"/>
                </a:spcBef>
                <a:spcAft>
                  <a:spcPct val="0"/>
                </a:spcAft>
                <a:buClrTx/>
                <a:buSzTx/>
                <a:buFontTx/>
                <a:buNone/>
                <a:tabLst/>
                <a:defRPr/>
              </a:pPr>
              <a:endParaRPr kumimoji="0" lang="en-US" sz="2000" b="0" i="0" u="none" strike="noStrike" kern="0" cap="none" spc="0" normalizeH="0" baseline="0" noProof="0" dirty="0">
                <a:ln>
                  <a:noFill/>
                </a:ln>
                <a:solidFill>
                  <a:srgbClr val="DBDDDC"/>
                </a:solidFill>
                <a:effectLst/>
                <a:uLnTx/>
                <a:uFillTx/>
                <a:latin typeface="Poppins" charset="0"/>
                <a:ea typeface="Poppins" charset="0"/>
                <a:cs typeface="Poppins" charset="0"/>
                <a:sym typeface="Poppins" charset="0"/>
              </a:endParaRPr>
            </a:p>
          </p:txBody>
        </p:sp>
      </p:grpSp>
      <p:sp>
        <p:nvSpPr>
          <p:cNvPr id="30" name="Espace réservé du contenu 4">
            <a:extLst>
              <a:ext uri="{FF2B5EF4-FFF2-40B4-BE49-F238E27FC236}">
                <a16:creationId xmlns:a16="http://schemas.microsoft.com/office/drawing/2014/main" id="{70D833F1-673D-4272-8E7F-6D2922163555}"/>
              </a:ext>
            </a:extLst>
          </p:cNvPr>
          <p:cNvSpPr txBox="1">
            <a:spLocks/>
          </p:cNvSpPr>
          <p:nvPr/>
        </p:nvSpPr>
        <p:spPr>
          <a:xfrm>
            <a:off x="5063175" y="5721348"/>
            <a:ext cx="2668447" cy="593038"/>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1000"/>
              </a:spcBef>
              <a:buFont typeface="Arial" panose="020B0604020202020204" pitchFamily="34" charset="0"/>
              <a:buChar char="•"/>
              <a:defRPr sz="1800" kern="1200">
                <a:solidFill>
                  <a:srgbClr val="00133A"/>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1600" kern="1200">
                <a:solidFill>
                  <a:srgbClr val="00133A"/>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400" kern="1200">
                <a:solidFill>
                  <a:srgbClr val="00133A"/>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200" kern="1200">
                <a:solidFill>
                  <a:srgbClr val="00133A"/>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100" kern="1200">
                <a:solidFill>
                  <a:srgbClr val="00133A"/>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Font typeface="Arial" panose="020B0604020202020204" pitchFamily="34" charset="0"/>
              <a:buNone/>
            </a:pPr>
            <a:r>
              <a:rPr lang="fr-FR" sz="3600" cap="small" dirty="0">
                <a:solidFill>
                  <a:srgbClr val="DBDDDC"/>
                </a:solidFill>
                <a:latin typeface="Rajdhani" panose="02000000000000000000" pitchFamily="2" charset="0"/>
                <a:cs typeface="Rajdhani" panose="02000000000000000000" pitchFamily="2" charset="0"/>
              </a:rPr>
              <a:t>5 min.</a:t>
            </a:r>
          </a:p>
        </p:txBody>
      </p:sp>
    </p:spTree>
    <p:custDataLst>
      <p:tags r:id="rId1"/>
    </p:custDataLst>
    <p:extLst>
      <p:ext uri="{BB962C8B-B14F-4D97-AF65-F5344CB8AC3E}">
        <p14:creationId xmlns:p14="http://schemas.microsoft.com/office/powerpoint/2010/main" val="1417958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pic>
        <p:nvPicPr>
          <p:cNvPr id="6" name="pepins_son">
            <a:hlinkClick r:id="" action="ppaction://media"/>
            <a:extLst>
              <a:ext uri="{FF2B5EF4-FFF2-40B4-BE49-F238E27FC236}">
                <a16:creationId xmlns:a16="http://schemas.microsoft.com/office/drawing/2014/main" id="{526AD149-FB8B-450D-A653-D392FF622224}"/>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5791200" y="3124200"/>
            <a:ext cx="609600" cy="609600"/>
          </a:xfrm>
          <a:prstGeom prst="rect">
            <a:avLst/>
          </a:prstGeom>
        </p:spPr>
      </p:pic>
      <p:sp>
        <p:nvSpPr>
          <p:cNvPr id="4" name="ZoneTexte 3">
            <a:extLst>
              <a:ext uri="{FF2B5EF4-FFF2-40B4-BE49-F238E27FC236}">
                <a16:creationId xmlns:a16="http://schemas.microsoft.com/office/drawing/2014/main" id="{D3E57217-E7C2-961D-7089-C5CFC5B81847}"/>
              </a:ext>
            </a:extLst>
          </p:cNvPr>
          <p:cNvSpPr txBox="1"/>
          <p:nvPr/>
        </p:nvSpPr>
        <p:spPr>
          <a:xfrm>
            <a:off x="1311207" y="435109"/>
            <a:ext cx="11176494" cy="584775"/>
          </a:xfrm>
          <a:prstGeom prst="rect">
            <a:avLst/>
          </a:prstGeom>
          <a:noFill/>
        </p:spPr>
        <p:txBody>
          <a:bodyPr wrap="square" rtlCol="0">
            <a:spAutoFit/>
          </a:bodyPr>
          <a:lstStyle/>
          <a:p>
            <a:r>
              <a:rPr lang="en-US" sz="3200" dirty="0">
                <a:solidFill>
                  <a:schemeClr val="bg1"/>
                </a:solidFill>
                <a:latin typeface="Orbitron" panose="02000000000000000000" pitchFamily="2" charset="0"/>
              </a:rPr>
              <a:t>ABC Learning Design pour scénariser Moodle</a:t>
            </a:r>
          </a:p>
        </p:txBody>
      </p:sp>
      <p:pic>
        <p:nvPicPr>
          <p:cNvPr id="3" name="Graphique 2">
            <a:extLst>
              <a:ext uri="{FF2B5EF4-FFF2-40B4-BE49-F238E27FC236}">
                <a16:creationId xmlns:a16="http://schemas.microsoft.com/office/drawing/2014/main" id="{887A5128-FB31-CE3D-9A5C-426C6B1ABF5C}"/>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p:blipFill>
        <p:spPr>
          <a:xfrm>
            <a:off x="250914" y="234262"/>
            <a:ext cx="1025456" cy="1023678"/>
          </a:xfrm>
          <a:prstGeom prst="rect">
            <a:avLst/>
          </a:prstGeom>
        </p:spPr>
      </p:pic>
      <p:sp>
        <p:nvSpPr>
          <p:cNvPr id="17" name="ZoneTexte 16">
            <a:extLst>
              <a:ext uri="{FF2B5EF4-FFF2-40B4-BE49-F238E27FC236}">
                <a16:creationId xmlns:a16="http://schemas.microsoft.com/office/drawing/2014/main" id="{558F5EE5-30CD-4386-982B-AA6FDF12030A}"/>
              </a:ext>
            </a:extLst>
          </p:cNvPr>
          <p:cNvSpPr txBox="1"/>
          <p:nvPr/>
        </p:nvSpPr>
        <p:spPr>
          <a:xfrm>
            <a:off x="1228385" y="3210969"/>
            <a:ext cx="2647916" cy="400110"/>
          </a:xfrm>
          <a:prstGeom prst="rect">
            <a:avLst/>
          </a:prstGeom>
          <a:noFill/>
        </p:spPr>
        <p:txBody>
          <a:bodyPr wrap="square">
            <a:spAutoFit/>
          </a:bodyPr>
          <a:lstStyle/>
          <a:p>
            <a:pPr marL="0" lvl="0" indent="0" algn="l" rtl="0">
              <a:spcBef>
                <a:spcPts val="0"/>
              </a:spcBef>
              <a:spcAft>
                <a:spcPts val="0"/>
              </a:spcAft>
              <a:buNone/>
            </a:pPr>
            <a:r>
              <a:rPr lang="fr-FR" sz="2000" b="1" dirty="0">
                <a:solidFill>
                  <a:schemeClr val="bg1"/>
                </a:solidFill>
                <a:latin typeface="Rajdhani" panose="02000000000000000000" pitchFamily="2" charset="0"/>
                <a:ea typeface="Raleway"/>
                <a:cs typeface="Rajdhani" panose="02000000000000000000" pitchFamily="2" charset="0"/>
                <a:sym typeface="Raleway"/>
              </a:rPr>
              <a:t>Plan d’action</a:t>
            </a:r>
          </a:p>
        </p:txBody>
      </p:sp>
      <p:pic>
        <p:nvPicPr>
          <p:cNvPr id="18" name="Image 17">
            <a:extLst>
              <a:ext uri="{FF2B5EF4-FFF2-40B4-BE49-F238E27FC236}">
                <a16:creationId xmlns:a16="http://schemas.microsoft.com/office/drawing/2014/main" id="{F938ADA8-3DEB-4D6F-9E03-D18ADB4A2C96}"/>
              </a:ext>
            </a:extLst>
          </p:cNvPr>
          <p:cNvPicPr>
            <a:picLocks noChangeAspect="1"/>
          </p:cNvPicPr>
          <p:nvPr/>
        </p:nvPicPr>
        <p:blipFill>
          <a:blip r:embed="rId10"/>
          <a:stretch>
            <a:fillRect/>
          </a:stretch>
        </p:blipFill>
        <p:spPr>
          <a:xfrm>
            <a:off x="4862021" y="1287581"/>
            <a:ext cx="7095967" cy="5181182"/>
          </a:xfrm>
          <a:prstGeom prst="rect">
            <a:avLst/>
          </a:prstGeom>
        </p:spPr>
      </p:pic>
      <p:graphicFrame>
        <p:nvGraphicFramePr>
          <p:cNvPr id="19" name="Tableau 18">
            <a:extLst>
              <a:ext uri="{FF2B5EF4-FFF2-40B4-BE49-F238E27FC236}">
                <a16:creationId xmlns:a16="http://schemas.microsoft.com/office/drawing/2014/main" id="{A1949EB9-E678-4739-950C-31044B934BC5}"/>
              </a:ext>
            </a:extLst>
          </p:cNvPr>
          <p:cNvGraphicFramePr>
            <a:graphicFrameLocks noGrp="1"/>
          </p:cNvGraphicFramePr>
          <p:nvPr/>
        </p:nvGraphicFramePr>
        <p:xfrm>
          <a:off x="4862021" y="1760668"/>
          <a:ext cx="7095967" cy="4662222"/>
        </p:xfrm>
        <a:graphic>
          <a:graphicData uri="http://schemas.openxmlformats.org/drawingml/2006/table">
            <a:tbl>
              <a:tblPr firstRow="1" bandRow="1">
                <a:tableStyleId>{073A0DAA-6AF3-43AB-8588-CEC1D06C72B9}</a:tableStyleId>
              </a:tblPr>
              <a:tblGrid>
                <a:gridCol w="7095967">
                  <a:extLst>
                    <a:ext uri="{9D8B030D-6E8A-4147-A177-3AD203B41FA5}">
                      <a16:colId xmlns:a16="http://schemas.microsoft.com/office/drawing/2014/main" val="551606307"/>
                    </a:ext>
                  </a:extLst>
                </a:gridCol>
              </a:tblGrid>
              <a:tr h="1554074">
                <a:tc>
                  <a:txBody>
                    <a:bodyPr/>
                    <a:lstStyle/>
                    <a:p>
                      <a:r>
                        <a:rPr lang="fr-FR" sz="1400" dirty="0"/>
                        <a:t>AVANT</a:t>
                      </a:r>
                    </a:p>
                  </a:txBody>
                  <a:tcPr marL="94284" marR="94284" marT="47142" marB="47142">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AC4C7"/>
                    </a:solidFill>
                  </a:tcPr>
                </a:tc>
                <a:extLst>
                  <a:ext uri="{0D108BD9-81ED-4DB2-BD59-A6C34878D82A}">
                    <a16:rowId xmlns:a16="http://schemas.microsoft.com/office/drawing/2014/main" val="72265995"/>
                  </a:ext>
                </a:extLst>
              </a:tr>
              <a:tr h="1554074">
                <a:tc>
                  <a:txBody>
                    <a:bodyPr/>
                    <a:lstStyle/>
                    <a:p>
                      <a:r>
                        <a:rPr lang="fr-FR" sz="1400" dirty="0">
                          <a:solidFill>
                            <a:srgbClr val="BAC4C7"/>
                          </a:solidFill>
                        </a:rPr>
                        <a:t>PENDANT</a:t>
                      </a:r>
                    </a:p>
                  </a:txBody>
                  <a:tcPr marL="94284" marR="94284" marT="47142" marB="47142">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22685629"/>
                  </a:ext>
                </a:extLst>
              </a:tr>
              <a:tr h="1554074">
                <a:tc>
                  <a:txBody>
                    <a:bodyPr/>
                    <a:lstStyle/>
                    <a:p>
                      <a:r>
                        <a:rPr lang="fr-FR" sz="1400" dirty="0">
                          <a:solidFill>
                            <a:schemeClr val="bg1"/>
                          </a:solidFill>
                        </a:rPr>
                        <a:t>APRES</a:t>
                      </a:r>
                    </a:p>
                  </a:txBody>
                  <a:tcPr marL="94284" marR="94284" marT="47142" marB="47142">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AC4C7"/>
                    </a:solidFill>
                  </a:tcPr>
                </a:tc>
                <a:extLst>
                  <a:ext uri="{0D108BD9-81ED-4DB2-BD59-A6C34878D82A}">
                    <a16:rowId xmlns:a16="http://schemas.microsoft.com/office/drawing/2014/main" val="2692901689"/>
                  </a:ext>
                </a:extLst>
              </a:tr>
            </a:tbl>
          </a:graphicData>
        </a:graphic>
      </p:graphicFrame>
      <p:pic>
        <p:nvPicPr>
          <p:cNvPr id="40" name="Image 39">
            <a:extLst>
              <a:ext uri="{FF2B5EF4-FFF2-40B4-BE49-F238E27FC236}">
                <a16:creationId xmlns:a16="http://schemas.microsoft.com/office/drawing/2014/main" id="{06D131C0-07BD-4713-A887-A5B09F12E3F5}"/>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229446" y="1814413"/>
            <a:ext cx="1724400" cy="1329502"/>
          </a:xfrm>
          <a:prstGeom prst="rect">
            <a:avLst/>
          </a:prstGeom>
        </p:spPr>
      </p:pic>
      <p:pic>
        <p:nvPicPr>
          <p:cNvPr id="43" name="Image 42">
            <a:extLst>
              <a:ext uri="{FF2B5EF4-FFF2-40B4-BE49-F238E27FC236}">
                <a16:creationId xmlns:a16="http://schemas.microsoft.com/office/drawing/2014/main" id="{B87F9654-E1E0-4D3E-88C2-892D14D489D8}"/>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096000" y="1797575"/>
            <a:ext cx="1724400" cy="1329502"/>
          </a:xfrm>
          <a:prstGeom prst="rect">
            <a:avLst/>
          </a:prstGeom>
        </p:spPr>
      </p:pic>
      <p:pic>
        <p:nvPicPr>
          <p:cNvPr id="45" name="Image 44">
            <a:extLst>
              <a:ext uri="{FF2B5EF4-FFF2-40B4-BE49-F238E27FC236}">
                <a16:creationId xmlns:a16="http://schemas.microsoft.com/office/drawing/2014/main" id="{CA340B03-7E5A-4F06-B68F-7AE8A9E9166F}"/>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5756638" y="3400899"/>
            <a:ext cx="1724400" cy="1329502"/>
          </a:xfrm>
          <a:prstGeom prst="rect">
            <a:avLst/>
          </a:prstGeom>
        </p:spPr>
      </p:pic>
      <p:pic>
        <p:nvPicPr>
          <p:cNvPr id="46" name="Image 45">
            <a:extLst>
              <a:ext uri="{FF2B5EF4-FFF2-40B4-BE49-F238E27FC236}">
                <a16:creationId xmlns:a16="http://schemas.microsoft.com/office/drawing/2014/main" id="{814CA84D-F167-444E-BF6C-DE6441DB9194}"/>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7954745" y="3429000"/>
            <a:ext cx="1724400" cy="1329502"/>
          </a:xfrm>
          <a:prstGeom prst="rect">
            <a:avLst/>
          </a:prstGeom>
        </p:spPr>
      </p:pic>
      <p:sp>
        <p:nvSpPr>
          <p:cNvPr id="20" name="ZoneTexte 19">
            <a:extLst>
              <a:ext uri="{FF2B5EF4-FFF2-40B4-BE49-F238E27FC236}">
                <a16:creationId xmlns:a16="http://schemas.microsoft.com/office/drawing/2014/main" id="{1801AAED-D404-4E82-B425-7D3491FB19C7}"/>
              </a:ext>
            </a:extLst>
          </p:cNvPr>
          <p:cNvSpPr txBox="1"/>
          <p:nvPr/>
        </p:nvSpPr>
        <p:spPr>
          <a:xfrm>
            <a:off x="280084" y="4302219"/>
            <a:ext cx="4335408" cy="956509"/>
          </a:xfrm>
          <a:prstGeom prst="rect">
            <a:avLst/>
          </a:prstGeom>
          <a:solidFill>
            <a:schemeClr val="bg1"/>
          </a:solidFill>
          <a:ln w="19050">
            <a:solidFill>
              <a:srgbClr val="C00000"/>
            </a:solidFill>
          </a:ln>
        </p:spPr>
        <p:txBody>
          <a:bodyPr wrap="square" rtlCol="0">
            <a:noAutofit/>
          </a:bodyPr>
          <a:lstStyle/>
          <a:p>
            <a:r>
              <a:rPr lang="fr-FR" b="1" dirty="0">
                <a:latin typeface="Rajdhani" panose="02000000000000000000" pitchFamily="2" charset="0"/>
                <a:cs typeface="Rajdhani" panose="02000000000000000000" pitchFamily="2" charset="0"/>
              </a:rPr>
              <a:t>Plan d'action : </a:t>
            </a:r>
            <a:r>
              <a:rPr lang="fr-FR" dirty="0">
                <a:latin typeface="Rajdhani" panose="02000000000000000000" pitchFamily="2" charset="0"/>
                <a:cs typeface="Rajdhani" panose="02000000000000000000" pitchFamily="2" charset="0"/>
              </a:rPr>
              <a:t>Chaque équipe rédige les actions nécessaires pour mettre en œuvre le travail réalisé lors de l’atelier.</a:t>
            </a:r>
          </a:p>
          <a:p>
            <a:r>
              <a:rPr lang="fr-FR" dirty="0">
                <a:latin typeface="Rajdhani" panose="02000000000000000000" pitchFamily="2" charset="0"/>
                <a:cs typeface="Rajdhani" panose="02000000000000000000" pitchFamily="2" charset="0"/>
              </a:rPr>
              <a:t> </a:t>
            </a:r>
          </a:p>
        </p:txBody>
      </p:sp>
      <p:grpSp>
        <p:nvGrpSpPr>
          <p:cNvPr id="2" name="Groupe 1">
            <a:extLst>
              <a:ext uri="{FF2B5EF4-FFF2-40B4-BE49-F238E27FC236}">
                <a16:creationId xmlns:a16="http://schemas.microsoft.com/office/drawing/2014/main" id="{C348E3C3-C878-45FB-872F-65F9C0F4F57C}"/>
              </a:ext>
            </a:extLst>
          </p:cNvPr>
          <p:cNvGrpSpPr/>
          <p:nvPr/>
        </p:nvGrpSpPr>
        <p:grpSpPr>
          <a:xfrm>
            <a:off x="6731898" y="1647926"/>
            <a:ext cx="1363449" cy="1804621"/>
            <a:chOff x="-2638383" y="199998"/>
            <a:chExt cx="1363449" cy="1804621"/>
          </a:xfrm>
        </p:grpSpPr>
        <p:grpSp>
          <p:nvGrpSpPr>
            <p:cNvPr id="68" name="Groupe 67">
              <a:extLst>
                <a:ext uri="{FF2B5EF4-FFF2-40B4-BE49-F238E27FC236}">
                  <a16:creationId xmlns:a16="http://schemas.microsoft.com/office/drawing/2014/main" id="{F281358C-4BA0-47B7-A1E3-9CD89A1FBF0A}"/>
                </a:ext>
              </a:extLst>
            </p:cNvPr>
            <p:cNvGrpSpPr/>
            <p:nvPr/>
          </p:nvGrpSpPr>
          <p:grpSpPr>
            <a:xfrm>
              <a:off x="-2632053" y="199998"/>
              <a:ext cx="1357119" cy="1754228"/>
              <a:chOff x="12664705" y="4825378"/>
              <a:chExt cx="1357119" cy="1481759"/>
            </a:xfrm>
          </p:grpSpPr>
          <p:pic>
            <p:nvPicPr>
              <p:cNvPr id="70" name="Image 69">
                <a:extLst>
                  <a:ext uri="{FF2B5EF4-FFF2-40B4-BE49-F238E27FC236}">
                    <a16:creationId xmlns:a16="http://schemas.microsoft.com/office/drawing/2014/main" id="{98F58CD5-3BE4-439A-B011-84C7A48DFE5D}"/>
                  </a:ext>
                </a:extLst>
              </p:cNvPr>
              <p:cNvPicPr>
                <a:picLocks noChangeAspect="1"/>
              </p:cNvPicPr>
              <p:nvPr/>
            </p:nvPicPr>
            <p:blipFill>
              <a:blip r:embed="rId15"/>
              <a:stretch>
                <a:fillRect/>
              </a:stretch>
            </p:blipFill>
            <p:spPr>
              <a:xfrm>
                <a:off x="12664705" y="4978184"/>
                <a:ext cx="1357119" cy="1328953"/>
              </a:xfrm>
              <a:prstGeom prst="rect">
                <a:avLst/>
              </a:prstGeom>
              <a:solidFill>
                <a:srgbClr val="FFFFFF">
                  <a:shade val="85000"/>
                </a:srgbClr>
              </a:solidFill>
              <a:ln w="190500" cap="sq">
                <a:no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grpSp>
            <p:nvGrpSpPr>
              <p:cNvPr id="71" name="Groupe 70">
                <a:extLst>
                  <a:ext uri="{FF2B5EF4-FFF2-40B4-BE49-F238E27FC236}">
                    <a16:creationId xmlns:a16="http://schemas.microsoft.com/office/drawing/2014/main" id="{26367EB0-3305-4540-BC60-37AEB4FB7816}"/>
                  </a:ext>
                </a:extLst>
              </p:cNvPr>
              <p:cNvGrpSpPr/>
              <p:nvPr/>
            </p:nvGrpSpPr>
            <p:grpSpPr>
              <a:xfrm rot="20124343">
                <a:off x="13011521" y="4825378"/>
                <a:ext cx="179660" cy="326829"/>
                <a:chOff x="696000" y="909000"/>
                <a:chExt cx="939996" cy="1710000"/>
              </a:xfrm>
            </p:grpSpPr>
            <p:sp>
              <p:nvSpPr>
                <p:cNvPr id="72" name="Cylindre 71">
                  <a:extLst>
                    <a:ext uri="{FF2B5EF4-FFF2-40B4-BE49-F238E27FC236}">
                      <a16:creationId xmlns:a16="http://schemas.microsoft.com/office/drawing/2014/main" id="{B9174C15-C106-4B02-8CE7-5597BB18ACE2}"/>
                    </a:ext>
                  </a:extLst>
                </p:cNvPr>
                <p:cNvSpPr/>
                <p:nvPr/>
              </p:nvSpPr>
              <p:spPr>
                <a:xfrm>
                  <a:off x="1165998" y="1848894"/>
                  <a:ext cx="45719" cy="770106"/>
                </a:xfrm>
                <a:prstGeom prst="can">
                  <a:avLst/>
                </a:prstGeom>
                <a:solidFill>
                  <a:schemeClr val="tx1">
                    <a:lumMod val="50000"/>
                    <a:lumOff val="5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dirty="0"/>
                </a:p>
              </p:txBody>
            </p:sp>
            <p:sp>
              <p:nvSpPr>
                <p:cNvPr id="73" name="Cylindre 72">
                  <a:extLst>
                    <a:ext uri="{FF2B5EF4-FFF2-40B4-BE49-F238E27FC236}">
                      <a16:creationId xmlns:a16="http://schemas.microsoft.com/office/drawing/2014/main" id="{3D138F7B-8E15-4090-A681-9AF598A53DB7}"/>
                    </a:ext>
                  </a:extLst>
                </p:cNvPr>
                <p:cNvSpPr/>
                <p:nvPr/>
              </p:nvSpPr>
              <p:spPr>
                <a:xfrm>
                  <a:off x="828498" y="996447"/>
                  <a:ext cx="675000" cy="945000"/>
                </a:xfrm>
                <a:prstGeom prst="can">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dirty="0"/>
                </a:p>
              </p:txBody>
            </p:sp>
            <p:sp>
              <p:nvSpPr>
                <p:cNvPr id="74" name="Ellipse 73">
                  <a:extLst>
                    <a:ext uri="{FF2B5EF4-FFF2-40B4-BE49-F238E27FC236}">
                      <a16:creationId xmlns:a16="http://schemas.microsoft.com/office/drawing/2014/main" id="{C3EF363A-80E6-42F9-86B1-0E277E64E525}"/>
                    </a:ext>
                  </a:extLst>
                </p:cNvPr>
                <p:cNvSpPr/>
                <p:nvPr/>
              </p:nvSpPr>
              <p:spPr>
                <a:xfrm>
                  <a:off x="696000" y="1668894"/>
                  <a:ext cx="939996" cy="360000"/>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dirty="0"/>
                </a:p>
              </p:txBody>
            </p:sp>
            <p:sp>
              <p:nvSpPr>
                <p:cNvPr id="75" name="Ellipse 74">
                  <a:extLst>
                    <a:ext uri="{FF2B5EF4-FFF2-40B4-BE49-F238E27FC236}">
                      <a16:creationId xmlns:a16="http://schemas.microsoft.com/office/drawing/2014/main" id="{1EE06F64-B87A-48A9-881A-7AD14699746A}"/>
                    </a:ext>
                  </a:extLst>
                </p:cNvPr>
                <p:cNvSpPr/>
                <p:nvPr/>
              </p:nvSpPr>
              <p:spPr>
                <a:xfrm>
                  <a:off x="760998" y="909000"/>
                  <a:ext cx="810000" cy="360000"/>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dirty="0"/>
                </a:p>
              </p:txBody>
            </p:sp>
          </p:grpSp>
        </p:grpSp>
        <p:sp>
          <p:nvSpPr>
            <p:cNvPr id="69" name="ZoneTexte 68">
              <a:extLst>
                <a:ext uri="{FF2B5EF4-FFF2-40B4-BE49-F238E27FC236}">
                  <a16:creationId xmlns:a16="http://schemas.microsoft.com/office/drawing/2014/main" id="{CC6081FA-25FD-42B2-818E-57CAC111415C}"/>
                </a:ext>
              </a:extLst>
            </p:cNvPr>
            <p:cNvSpPr txBox="1"/>
            <p:nvPr/>
          </p:nvSpPr>
          <p:spPr>
            <a:xfrm rot="21238411">
              <a:off x="-2638383" y="434959"/>
              <a:ext cx="1351632" cy="1569660"/>
            </a:xfrm>
            <a:prstGeom prst="rect">
              <a:avLst/>
            </a:prstGeom>
            <a:noFill/>
          </p:spPr>
          <p:txBody>
            <a:bodyPr wrap="square" rtlCol="0">
              <a:spAutoFit/>
            </a:bodyPr>
            <a:lstStyle/>
            <a:p>
              <a:r>
                <a:rPr lang="fr-FR" sz="1200" b="1" dirty="0">
                  <a:latin typeface="Bradley Hand ITC" panose="03070402050302030203" pitchFamily="66" charset="0"/>
                </a:rPr>
                <a:t>Repérer   dans un texte…</a:t>
              </a:r>
            </a:p>
            <a:p>
              <a:r>
                <a:rPr lang="fr-FR" sz="1200" b="1" dirty="0">
                  <a:latin typeface="Bradley Hand ITC" panose="03070402050302030203" pitchFamily="66" charset="0"/>
                </a:rPr>
                <a:t>Durée</a:t>
              </a:r>
              <a:r>
                <a:rPr lang="fr-FR" sz="1200" dirty="0">
                  <a:latin typeface="Bradley Hand ITC" panose="03070402050302030203" pitchFamily="66" charset="0"/>
                </a:rPr>
                <a:t> : 15  min.</a:t>
              </a:r>
            </a:p>
            <a:p>
              <a:r>
                <a:rPr lang="fr-FR" sz="1200" b="1" dirty="0">
                  <a:latin typeface="Bradley Hand ITC" panose="03070402050302030203" pitchFamily="66" charset="0"/>
                </a:rPr>
                <a:t>Outil </a:t>
              </a:r>
              <a:r>
                <a:rPr lang="fr-FR" sz="1200" dirty="0">
                  <a:latin typeface="Bradley Hand ITC" panose="03070402050302030203" pitchFamily="66" charset="0"/>
                </a:rPr>
                <a:t>:  Annotation PDF</a:t>
              </a:r>
            </a:p>
            <a:p>
              <a:r>
                <a:rPr lang="fr-FR" sz="1200" b="1" dirty="0">
                  <a:latin typeface="Bradley Hand ITC" panose="03070402050302030203" pitchFamily="66" charset="0"/>
                </a:rPr>
                <a:t>Modalité :</a:t>
              </a:r>
            </a:p>
            <a:p>
              <a:r>
                <a:rPr lang="fr-FR" sz="1200" dirty="0">
                  <a:latin typeface="Bradley Hand ITC" panose="03070402050302030203" pitchFamily="66" charset="0"/>
                </a:rPr>
                <a:t>Ordi individuel </a:t>
              </a:r>
              <a:r>
                <a:rPr lang="fr-FR" sz="1200" b="1" dirty="0">
                  <a:latin typeface="Bradley Hand ITC" panose="03070402050302030203" pitchFamily="66" charset="0"/>
                </a:rPr>
                <a:t>SAMR</a:t>
              </a:r>
              <a:r>
                <a:rPr lang="fr-FR" sz="1200" dirty="0">
                  <a:latin typeface="Bradley Hand ITC" panose="03070402050302030203" pitchFamily="66" charset="0"/>
                </a:rPr>
                <a:t> : S</a:t>
              </a:r>
            </a:p>
          </p:txBody>
        </p:sp>
      </p:grpSp>
      <p:pic>
        <p:nvPicPr>
          <p:cNvPr id="76" name="Image 75">
            <a:extLst>
              <a:ext uri="{FF2B5EF4-FFF2-40B4-BE49-F238E27FC236}">
                <a16:creationId xmlns:a16="http://schemas.microsoft.com/office/drawing/2014/main" id="{3253DA7B-9672-4EDF-A5DD-D2D7BADB14E0}"/>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10091646" y="3444312"/>
            <a:ext cx="1724400" cy="1329502"/>
          </a:xfrm>
          <a:prstGeom prst="rect">
            <a:avLst/>
          </a:prstGeom>
        </p:spPr>
      </p:pic>
      <p:pic>
        <p:nvPicPr>
          <p:cNvPr id="77" name="Image 76">
            <a:extLst>
              <a:ext uri="{FF2B5EF4-FFF2-40B4-BE49-F238E27FC236}">
                <a16:creationId xmlns:a16="http://schemas.microsoft.com/office/drawing/2014/main" id="{BB7B9959-7EF9-44A7-B168-2BFB645F5931}"/>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6096000" y="5092243"/>
            <a:ext cx="1724400" cy="1329502"/>
          </a:xfrm>
          <a:prstGeom prst="rect">
            <a:avLst/>
          </a:prstGeom>
        </p:spPr>
      </p:pic>
      <p:pic>
        <p:nvPicPr>
          <p:cNvPr id="78" name="Image 77">
            <a:extLst>
              <a:ext uri="{FF2B5EF4-FFF2-40B4-BE49-F238E27FC236}">
                <a16:creationId xmlns:a16="http://schemas.microsoft.com/office/drawing/2014/main" id="{DF739B61-A319-4AB9-B2BC-A7437E222024}"/>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9325885" y="5049893"/>
            <a:ext cx="1724400" cy="1329502"/>
          </a:xfrm>
          <a:prstGeom prst="rect">
            <a:avLst/>
          </a:prstGeom>
        </p:spPr>
      </p:pic>
      <p:grpSp>
        <p:nvGrpSpPr>
          <p:cNvPr id="79" name="Groupe 78">
            <a:extLst>
              <a:ext uri="{FF2B5EF4-FFF2-40B4-BE49-F238E27FC236}">
                <a16:creationId xmlns:a16="http://schemas.microsoft.com/office/drawing/2014/main" id="{1F90C1EF-6165-4CFC-A878-55E418AFFF26}"/>
              </a:ext>
            </a:extLst>
          </p:cNvPr>
          <p:cNvGrpSpPr/>
          <p:nvPr/>
        </p:nvGrpSpPr>
        <p:grpSpPr>
          <a:xfrm>
            <a:off x="9907298" y="1689575"/>
            <a:ext cx="1363449" cy="1712288"/>
            <a:chOff x="-2638383" y="199998"/>
            <a:chExt cx="1363449" cy="1712288"/>
          </a:xfrm>
        </p:grpSpPr>
        <p:grpSp>
          <p:nvGrpSpPr>
            <p:cNvPr id="80" name="Groupe 79">
              <a:extLst>
                <a:ext uri="{FF2B5EF4-FFF2-40B4-BE49-F238E27FC236}">
                  <a16:creationId xmlns:a16="http://schemas.microsoft.com/office/drawing/2014/main" id="{20560C66-63E7-4522-9B66-21D006BB0DEB}"/>
                </a:ext>
              </a:extLst>
            </p:cNvPr>
            <p:cNvGrpSpPr/>
            <p:nvPr/>
          </p:nvGrpSpPr>
          <p:grpSpPr>
            <a:xfrm>
              <a:off x="-2632053" y="199998"/>
              <a:ext cx="1357119" cy="1687837"/>
              <a:chOff x="12664705" y="4825378"/>
              <a:chExt cx="1357119" cy="1425680"/>
            </a:xfrm>
          </p:grpSpPr>
          <p:pic>
            <p:nvPicPr>
              <p:cNvPr id="82" name="Image 81">
                <a:extLst>
                  <a:ext uri="{FF2B5EF4-FFF2-40B4-BE49-F238E27FC236}">
                    <a16:creationId xmlns:a16="http://schemas.microsoft.com/office/drawing/2014/main" id="{438FDD51-590D-4DBB-9782-C93FFC1280C1}"/>
                  </a:ext>
                </a:extLst>
              </p:cNvPr>
              <p:cNvPicPr>
                <a:picLocks noChangeAspect="1"/>
              </p:cNvPicPr>
              <p:nvPr/>
            </p:nvPicPr>
            <p:blipFill>
              <a:blip r:embed="rId15"/>
              <a:stretch>
                <a:fillRect/>
              </a:stretch>
            </p:blipFill>
            <p:spPr>
              <a:xfrm>
                <a:off x="12664705" y="4978184"/>
                <a:ext cx="1357119" cy="1272874"/>
              </a:xfrm>
              <a:prstGeom prst="rect">
                <a:avLst/>
              </a:prstGeom>
              <a:solidFill>
                <a:srgbClr val="FFFFFF">
                  <a:shade val="85000"/>
                </a:srgbClr>
              </a:solidFill>
              <a:ln w="190500" cap="sq">
                <a:no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grpSp>
            <p:nvGrpSpPr>
              <p:cNvPr id="83" name="Groupe 82">
                <a:extLst>
                  <a:ext uri="{FF2B5EF4-FFF2-40B4-BE49-F238E27FC236}">
                    <a16:creationId xmlns:a16="http://schemas.microsoft.com/office/drawing/2014/main" id="{E64491D9-71AE-47A2-AE37-C8CBD7D243FB}"/>
                  </a:ext>
                </a:extLst>
              </p:cNvPr>
              <p:cNvGrpSpPr/>
              <p:nvPr/>
            </p:nvGrpSpPr>
            <p:grpSpPr>
              <a:xfrm rot="20124343">
                <a:off x="13011521" y="4825378"/>
                <a:ext cx="179660" cy="326829"/>
                <a:chOff x="696000" y="909000"/>
                <a:chExt cx="939996" cy="1710000"/>
              </a:xfrm>
            </p:grpSpPr>
            <p:sp>
              <p:nvSpPr>
                <p:cNvPr id="84" name="Cylindre 83">
                  <a:extLst>
                    <a:ext uri="{FF2B5EF4-FFF2-40B4-BE49-F238E27FC236}">
                      <a16:creationId xmlns:a16="http://schemas.microsoft.com/office/drawing/2014/main" id="{45C9EB1A-F637-429B-9628-485E33A1B6BF}"/>
                    </a:ext>
                  </a:extLst>
                </p:cNvPr>
                <p:cNvSpPr/>
                <p:nvPr/>
              </p:nvSpPr>
              <p:spPr>
                <a:xfrm>
                  <a:off x="1165998" y="1848894"/>
                  <a:ext cx="45719" cy="770106"/>
                </a:xfrm>
                <a:prstGeom prst="can">
                  <a:avLst/>
                </a:prstGeom>
                <a:solidFill>
                  <a:schemeClr val="tx1">
                    <a:lumMod val="50000"/>
                    <a:lumOff val="5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dirty="0"/>
                </a:p>
              </p:txBody>
            </p:sp>
            <p:sp>
              <p:nvSpPr>
                <p:cNvPr id="85" name="Cylindre 84">
                  <a:extLst>
                    <a:ext uri="{FF2B5EF4-FFF2-40B4-BE49-F238E27FC236}">
                      <a16:creationId xmlns:a16="http://schemas.microsoft.com/office/drawing/2014/main" id="{F5A8B8DA-C14E-4D61-8F3C-C9FC172FD6D4}"/>
                    </a:ext>
                  </a:extLst>
                </p:cNvPr>
                <p:cNvSpPr/>
                <p:nvPr/>
              </p:nvSpPr>
              <p:spPr>
                <a:xfrm>
                  <a:off x="828498" y="996447"/>
                  <a:ext cx="675000" cy="945000"/>
                </a:xfrm>
                <a:prstGeom prst="can">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dirty="0"/>
                </a:p>
              </p:txBody>
            </p:sp>
            <p:sp>
              <p:nvSpPr>
                <p:cNvPr id="86" name="Ellipse 85">
                  <a:extLst>
                    <a:ext uri="{FF2B5EF4-FFF2-40B4-BE49-F238E27FC236}">
                      <a16:creationId xmlns:a16="http://schemas.microsoft.com/office/drawing/2014/main" id="{71E87C56-F65A-4DF4-947C-D70FE3171E8C}"/>
                    </a:ext>
                  </a:extLst>
                </p:cNvPr>
                <p:cNvSpPr/>
                <p:nvPr/>
              </p:nvSpPr>
              <p:spPr>
                <a:xfrm>
                  <a:off x="696000" y="1668894"/>
                  <a:ext cx="939996" cy="360000"/>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dirty="0"/>
                </a:p>
              </p:txBody>
            </p:sp>
            <p:sp>
              <p:nvSpPr>
                <p:cNvPr id="87" name="Ellipse 86">
                  <a:extLst>
                    <a:ext uri="{FF2B5EF4-FFF2-40B4-BE49-F238E27FC236}">
                      <a16:creationId xmlns:a16="http://schemas.microsoft.com/office/drawing/2014/main" id="{2A331528-F821-4FFC-9764-D82F94176E5A}"/>
                    </a:ext>
                  </a:extLst>
                </p:cNvPr>
                <p:cNvSpPr/>
                <p:nvPr/>
              </p:nvSpPr>
              <p:spPr>
                <a:xfrm>
                  <a:off x="760998" y="909000"/>
                  <a:ext cx="810000" cy="360000"/>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dirty="0"/>
                </a:p>
              </p:txBody>
            </p:sp>
          </p:grpSp>
        </p:grpSp>
        <p:sp>
          <p:nvSpPr>
            <p:cNvPr id="81" name="ZoneTexte 80">
              <a:extLst>
                <a:ext uri="{FF2B5EF4-FFF2-40B4-BE49-F238E27FC236}">
                  <a16:creationId xmlns:a16="http://schemas.microsoft.com/office/drawing/2014/main" id="{33294828-3C31-4310-82DE-4724EA4CCBF4}"/>
                </a:ext>
              </a:extLst>
            </p:cNvPr>
            <p:cNvSpPr txBox="1"/>
            <p:nvPr/>
          </p:nvSpPr>
          <p:spPr>
            <a:xfrm rot="21238411">
              <a:off x="-2638383" y="527291"/>
              <a:ext cx="1351632" cy="1384995"/>
            </a:xfrm>
            <a:prstGeom prst="rect">
              <a:avLst/>
            </a:prstGeom>
            <a:noFill/>
          </p:spPr>
          <p:txBody>
            <a:bodyPr wrap="square" rtlCol="0">
              <a:spAutoFit/>
            </a:bodyPr>
            <a:lstStyle/>
            <a:p>
              <a:r>
                <a:rPr lang="fr-FR" sz="1200" b="1" dirty="0">
                  <a:latin typeface="Bradley Hand ITC" panose="03070402050302030203" pitchFamily="66" charset="0"/>
                </a:rPr>
                <a:t>Regarder une vidéo</a:t>
              </a:r>
            </a:p>
            <a:p>
              <a:r>
                <a:rPr lang="fr-FR" sz="1200" b="1" dirty="0">
                  <a:latin typeface="Bradley Hand ITC" panose="03070402050302030203" pitchFamily="66" charset="0"/>
                </a:rPr>
                <a:t>Durée</a:t>
              </a:r>
              <a:r>
                <a:rPr lang="fr-FR" sz="1200" dirty="0">
                  <a:latin typeface="Bradley Hand ITC" panose="03070402050302030203" pitchFamily="66" charset="0"/>
                </a:rPr>
                <a:t> : 5  min.</a:t>
              </a:r>
            </a:p>
            <a:p>
              <a:r>
                <a:rPr lang="fr-FR" sz="1200" b="1" dirty="0">
                  <a:latin typeface="Bradley Hand ITC" panose="03070402050302030203" pitchFamily="66" charset="0"/>
                </a:rPr>
                <a:t>Outil </a:t>
              </a:r>
              <a:r>
                <a:rPr lang="fr-FR" sz="1200" dirty="0">
                  <a:latin typeface="Bradley Hand ITC" panose="03070402050302030203" pitchFamily="66" charset="0"/>
                </a:rPr>
                <a:t>:  Youtube</a:t>
              </a:r>
            </a:p>
            <a:p>
              <a:r>
                <a:rPr lang="fr-FR" sz="1200" b="1" dirty="0">
                  <a:latin typeface="Bradley Hand ITC" panose="03070402050302030203" pitchFamily="66" charset="0"/>
                </a:rPr>
                <a:t>Modalité :</a:t>
              </a:r>
            </a:p>
            <a:p>
              <a:r>
                <a:rPr lang="fr-FR" sz="1200" dirty="0">
                  <a:latin typeface="Bradley Hand ITC" panose="03070402050302030203" pitchFamily="66" charset="0"/>
                </a:rPr>
                <a:t>Ordi individuel </a:t>
              </a:r>
              <a:r>
                <a:rPr lang="fr-FR" sz="1200" b="1" dirty="0">
                  <a:latin typeface="Bradley Hand ITC" panose="03070402050302030203" pitchFamily="66" charset="0"/>
                </a:rPr>
                <a:t>SAMR</a:t>
              </a:r>
              <a:r>
                <a:rPr lang="fr-FR" sz="1200" dirty="0">
                  <a:latin typeface="Bradley Hand ITC" panose="03070402050302030203" pitchFamily="66" charset="0"/>
                </a:rPr>
                <a:t> : A</a:t>
              </a:r>
            </a:p>
          </p:txBody>
        </p:sp>
      </p:grpSp>
      <p:grpSp>
        <p:nvGrpSpPr>
          <p:cNvPr id="88" name="Groupe 87">
            <a:extLst>
              <a:ext uri="{FF2B5EF4-FFF2-40B4-BE49-F238E27FC236}">
                <a16:creationId xmlns:a16="http://schemas.microsoft.com/office/drawing/2014/main" id="{579999DD-9FC8-4832-897C-6769E098BD58}"/>
              </a:ext>
            </a:extLst>
          </p:cNvPr>
          <p:cNvGrpSpPr/>
          <p:nvPr/>
        </p:nvGrpSpPr>
        <p:grpSpPr>
          <a:xfrm>
            <a:off x="6228434" y="3287189"/>
            <a:ext cx="1363449" cy="1688047"/>
            <a:chOff x="-2638383" y="199999"/>
            <a:chExt cx="1363449" cy="1688047"/>
          </a:xfrm>
        </p:grpSpPr>
        <p:grpSp>
          <p:nvGrpSpPr>
            <p:cNvPr id="89" name="Groupe 88">
              <a:extLst>
                <a:ext uri="{FF2B5EF4-FFF2-40B4-BE49-F238E27FC236}">
                  <a16:creationId xmlns:a16="http://schemas.microsoft.com/office/drawing/2014/main" id="{E7E9FEE5-9A95-42E8-A2EE-C744DB8243B9}"/>
                </a:ext>
              </a:extLst>
            </p:cNvPr>
            <p:cNvGrpSpPr/>
            <p:nvPr/>
          </p:nvGrpSpPr>
          <p:grpSpPr>
            <a:xfrm>
              <a:off x="-2632053" y="199999"/>
              <a:ext cx="1357119" cy="1688047"/>
              <a:chOff x="12664705" y="4825378"/>
              <a:chExt cx="1357119" cy="1425857"/>
            </a:xfrm>
          </p:grpSpPr>
          <p:pic>
            <p:nvPicPr>
              <p:cNvPr id="91" name="Image 90">
                <a:extLst>
                  <a:ext uri="{FF2B5EF4-FFF2-40B4-BE49-F238E27FC236}">
                    <a16:creationId xmlns:a16="http://schemas.microsoft.com/office/drawing/2014/main" id="{3DBC4A6C-C203-4A44-BDBD-9AC598844BFB}"/>
                  </a:ext>
                </a:extLst>
              </p:cNvPr>
              <p:cNvPicPr>
                <a:picLocks noChangeAspect="1"/>
              </p:cNvPicPr>
              <p:nvPr/>
            </p:nvPicPr>
            <p:blipFill>
              <a:blip r:embed="rId15"/>
              <a:stretch>
                <a:fillRect/>
              </a:stretch>
            </p:blipFill>
            <p:spPr>
              <a:xfrm>
                <a:off x="12664705" y="4978184"/>
                <a:ext cx="1357119" cy="1273051"/>
              </a:xfrm>
              <a:prstGeom prst="rect">
                <a:avLst/>
              </a:prstGeom>
              <a:solidFill>
                <a:srgbClr val="FFFFFF">
                  <a:shade val="85000"/>
                </a:srgbClr>
              </a:solidFill>
              <a:ln w="190500" cap="sq">
                <a:no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grpSp>
            <p:nvGrpSpPr>
              <p:cNvPr id="92" name="Groupe 91">
                <a:extLst>
                  <a:ext uri="{FF2B5EF4-FFF2-40B4-BE49-F238E27FC236}">
                    <a16:creationId xmlns:a16="http://schemas.microsoft.com/office/drawing/2014/main" id="{17077896-8E0A-4702-B6CF-A6AFEAD524AE}"/>
                  </a:ext>
                </a:extLst>
              </p:cNvPr>
              <p:cNvGrpSpPr/>
              <p:nvPr/>
            </p:nvGrpSpPr>
            <p:grpSpPr>
              <a:xfrm rot="20124343">
                <a:off x="13011521" y="4825378"/>
                <a:ext cx="179660" cy="326829"/>
                <a:chOff x="696000" y="909000"/>
                <a:chExt cx="939996" cy="1710000"/>
              </a:xfrm>
            </p:grpSpPr>
            <p:sp>
              <p:nvSpPr>
                <p:cNvPr id="93" name="Cylindre 92">
                  <a:extLst>
                    <a:ext uri="{FF2B5EF4-FFF2-40B4-BE49-F238E27FC236}">
                      <a16:creationId xmlns:a16="http://schemas.microsoft.com/office/drawing/2014/main" id="{40CFE809-78D9-4710-9DB8-4C543AE36A7B}"/>
                    </a:ext>
                  </a:extLst>
                </p:cNvPr>
                <p:cNvSpPr/>
                <p:nvPr/>
              </p:nvSpPr>
              <p:spPr>
                <a:xfrm>
                  <a:off x="1165998" y="1848894"/>
                  <a:ext cx="45719" cy="770106"/>
                </a:xfrm>
                <a:prstGeom prst="can">
                  <a:avLst/>
                </a:prstGeom>
                <a:solidFill>
                  <a:schemeClr val="tx1">
                    <a:lumMod val="50000"/>
                    <a:lumOff val="5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dirty="0"/>
                </a:p>
              </p:txBody>
            </p:sp>
            <p:sp>
              <p:nvSpPr>
                <p:cNvPr id="94" name="Cylindre 93">
                  <a:extLst>
                    <a:ext uri="{FF2B5EF4-FFF2-40B4-BE49-F238E27FC236}">
                      <a16:creationId xmlns:a16="http://schemas.microsoft.com/office/drawing/2014/main" id="{275D22FF-D93C-4B17-B667-5BB4861D53DE}"/>
                    </a:ext>
                  </a:extLst>
                </p:cNvPr>
                <p:cNvSpPr/>
                <p:nvPr/>
              </p:nvSpPr>
              <p:spPr>
                <a:xfrm>
                  <a:off x="828498" y="996447"/>
                  <a:ext cx="675000" cy="945000"/>
                </a:xfrm>
                <a:prstGeom prst="can">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dirty="0"/>
                </a:p>
              </p:txBody>
            </p:sp>
            <p:sp>
              <p:nvSpPr>
                <p:cNvPr id="95" name="Ellipse 94">
                  <a:extLst>
                    <a:ext uri="{FF2B5EF4-FFF2-40B4-BE49-F238E27FC236}">
                      <a16:creationId xmlns:a16="http://schemas.microsoft.com/office/drawing/2014/main" id="{785CD7C0-5C80-401E-8DDF-19741E675401}"/>
                    </a:ext>
                  </a:extLst>
                </p:cNvPr>
                <p:cNvSpPr/>
                <p:nvPr/>
              </p:nvSpPr>
              <p:spPr>
                <a:xfrm>
                  <a:off x="696000" y="1668894"/>
                  <a:ext cx="939996" cy="360000"/>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dirty="0"/>
                </a:p>
              </p:txBody>
            </p:sp>
            <p:sp>
              <p:nvSpPr>
                <p:cNvPr id="96" name="Ellipse 95">
                  <a:extLst>
                    <a:ext uri="{FF2B5EF4-FFF2-40B4-BE49-F238E27FC236}">
                      <a16:creationId xmlns:a16="http://schemas.microsoft.com/office/drawing/2014/main" id="{96CCC46D-AF11-40C3-AEE8-FF85D5300C81}"/>
                    </a:ext>
                  </a:extLst>
                </p:cNvPr>
                <p:cNvSpPr/>
                <p:nvPr/>
              </p:nvSpPr>
              <p:spPr>
                <a:xfrm>
                  <a:off x="760998" y="909000"/>
                  <a:ext cx="810000" cy="360000"/>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dirty="0"/>
                </a:p>
              </p:txBody>
            </p:sp>
          </p:grpSp>
        </p:grpSp>
        <p:sp>
          <p:nvSpPr>
            <p:cNvPr id="90" name="ZoneTexte 89">
              <a:extLst>
                <a:ext uri="{FF2B5EF4-FFF2-40B4-BE49-F238E27FC236}">
                  <a16:creationId xmlns:a16="http://schemas.microsoft.com/office/drawing/2014/main" id="{F6D92EE2-1742-4E72-BD17-50D3171E0253}"/>
                </a:ext>
              </a:extLst>
            </p:cNvPr>
            <p:cNvSpPr txBox="1"/>
            <p:nvPr/>
          </p:nvSpPr>
          <p:spPr>
            <a:xfrm rot="21238411">
              <a:off x="-2638383" y="475037"/>
              <a:ext cx="1351632" cy="1384995"/>
            </a:xfrm>
            <a:prstGeom prst="rect">
              <a:avLst/>
            </a:prstGeom>
            <a:noFill/>
          </p:spPr>
          <p:txBody>
            <a:bodyPr wrap="square" rtlCol="0">
              <a:spAutoFit/>
            </a:bodyPr>
            <a:lstStyle/>
            <a:p>
              <a:r>
                <a:rPr lang="fr-FR" sz="1200" b="1" dirty="0">
                  <a:latin typeface="Bradley Hand ITC" panose="03070402050302030203" pitchFamily="66" charset="0"/>
                </a:rPr>
                <a:t>Carte mentale</a:t>
              </a:r>
            </a:p>
            <a:p>
              <a:r>
                <a:rPr lang="fr-FR" sz="1200" b="1" dirty="0">
                  <a:latin typeface="Bradley Hand ITC" panose="03070402050302030203" pitchFamily="66" charset="0"/>
                </a:rPr>
                <a:t>Durée</a:t>
              </a:r>
              <a:r>
                <a:rPr lang="fr-FR" sz="1200" dirty="0">
                  <a:latin typeface="Bradley Hand ITC" panose="03070402050302030203" pitchFamily="66" charset="0"/>
                </a:rPr>
                <a:t> : 15  min.</a:t>
              </a:r>
            </a:p>
            <a:p>
              <a:r>
                <a:rPr lang="fr-FR" sz="1200" b="1" dirty="0">
                  <a:latin typeface="Bradley Hand ITC" panose="03070402050302030203" pitchFamily="66" charset="0"/>
                </a:rPr>
                <a:t>Outil </a:t>
              </a:r>
              <a:r>
                <a:rPr lang="fr-FR" sz="1200" dirty="0">
                  <a:latin typeface="Bradley Hand ITC" panose="03070402050302030203" pitchFamily="66" charset="0"/>
                </a:rPr>
                <a:t>:  Digimindmap</a:t>
              </a:r>
            </a:p>
            <a:p>
              <a:r>
                <a:rPr lang="fr-FR" sz="1200" b="1" dirty="0">
                  <a:latin typeface="Bradley Hand ITC" panose="03070402050302030203" pitchFamily="66" charset="0"/>
                </a:rPr>
                <a:t>Modalité :</a:t>
              </a:r>
            </a:p>
            <a:p>
              <a:r>
                <a:rPr lang="fr-FR" sz="1200" dirty="0">
                  <a:latin typeface="Bradley Hand ITC" panose="03070402050302030203" pitchFamily="66" charset="0"/>
                </a:rPr>
                <a:t>Salle info</a:t>
              </a:r>
            </a:p>
            <a:p>
              <a:r>
                <a:rPr lang="fr-FR" sz="1200" b="1" dirty="0">
                  <a:latin typeface="Bradley Hand ITC" panose="03070402050302030203" pitchFamily="66" charset="0"/>
                </a:rPr>
                <a:t>SAMR</a:t>
              </a:r>
              <a:r>
                <a:rPr lang="fr-FR" sz="1200" dirty="0">
                  <a:latin typeface="Bradley Hand ITC" panose="03070402050302030203" pitchFamily="66" charset="0"/>
                </a:rPr>
                <a:t> : A</a:t>
              </a:r>
            </a:p>
          </p:txBody>
        </p:sp>
      </p:grpSp>
      <p:grpSp>
        <p:nvGrpSpPr>
          <p:cNvPr id="97" name="Groupe 96">
            <a:extLst>
              <a:ext uri="{FF2B5EF4-FFF2-40B4-BE49-F238E27FC236}">
                <a16:creationId xmlns:a16="http://schemas.microsoft.com/office/drawing/2014/main" id="{6FF42114-3A4D-4CD6-B65C-F1056E589D51}"/>
              </a:ext>
            </a:extLst>
          </p:cNvPr>
          <p:cNvGrpSpPr/>
          <p:nvPr/>
        </p:nvGrpSpPr>
        <p:grpSpPr>
          <a:xfrm>
            <a:off x="8612597" y="3308770"/>
            <a:ext cx="1363449" cy="1654797"/>
            <a:chOff x="-2638383" y="199996"/>
            <a:chExt cx="1363449" cy="1693228"/>
          </a:xfrm>
        </p:grpSpPr>
        <p:grpSp>
          <p:nvGrpSpPr>
            <p:cNvPr id="98" name="Groupe 97">
              <a:extLst>
                <a:ext uri="{FF2B5EF4-FFF2-40B4-BE49-F238E27FC236}">
                  <a16:creationId xmlns:a16="http://schemas.microsoft.com/office/drawing/2014/main" id="{5CD3B304-7101-4769-BF48-C05D14778BB4}"/>
                </a:ext>
              </a:extLst>
            </p:cNvPr>
            <p:cNvGrpSpPr/>
            <p:nvPr/>
          </p:nvGrpSpPr>
          <p:grpSpPr>
            <a:xfrm>
              <a:off x="-2632053" y="199996"/>
              <a:ext cx="1357119" cy="1693228"/>
              <a:chOff x="12664705" y="4825378"/>
              <a:chExt cx="1357119" cy="1430234"/>
            </a:xfrm>
          </p:grpSpPr>
          <p:pic>
            <p:nvPicPr>
              <p:cNvPr id="100" name="Image 99">
                <a:extLst>
                  <a:ext uri="{FF2B5EF4-FFF2-40B4-BE49-F238E27FC236}">
                    <a16:creationId xmlns:a16="http://schemas.microsoft.com/office/drawing/2014/main" id="{EC84D907-0616-4DEE-B9DD-2DD87ED3E95B}"/>
                  </a:ext>
                </a:extLst>
              </p:cNvPr>
              <p:cNvPicPr>
                <a:picLocks noChangeAspect="1"/>
              </p:cNvPicPr>
              <p:nvPr/>
            </p:nvPicPr>
            <p:blipFill>
              <a:blip r:embed="rId15"/>
              <a:stretch>
                <a:fillRect/>
              </a:stretch>
            </p:blipFill>
            <p:spPr>
              <a:xfrm>
                <a:off x="12664705" y="4978184"/>
                <a:ext cx="1357119" cy="1277428"/>
              </a:xfrm>
              <a:prstGeom prst="rect">
                <a:avLst/>
              </a:prstGeom>
              <a:solidFill>
                <a:srgbClr val="FFFFFF">
                  <a:shade val="85000"/>
                </a:srgbClr>
              </a:solidFill>
              <a:ln w="190500" cap="sq">
                <a:no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grpSp>
            <p:nvGrpSpPr>
              <p:cNvPr id="101" name="Groupe 100">
                <a:extLst>
                  <a:ext uri="{FF2B5EF4-FFF2-40B4-BE49-F238E27FC236}">
                    <a16:creationId xmlns:a16="http://schemas.microsoft.com/office/drawing/2014/main" id="{3530AB47-D9FE-4D93-A27D-65A55F9C1C60}"/>
                  </a:ext>
                </a:extLst>
              </p:cNvPr>
              <p:cNvGrpSpPr/>
              <p:nvPr/>
            </p:nvGrpSpPr>
            <p:grpSpPr>
              <a:xfrm rot="20124343">
                <a:off x="13011521" y="4825378"/>
                <a:ext cx="179660" cy="326829"/>
                <a:chOff x="696000" y="909000"/>
                <a:chExt cx="939996" cy="1710000"/>
              </a:xfrm>
            </p:grpSpPr>
            <p:sp>
              <p:nvSpPr>
                <p:cNvPr id="102" name="Cylindre 101">
                  <a:extLst>
                    <a:ext uri="{FF2B5EF4-FFF2-40B4-BE49-F238E27FC236}">
                      <a16:creationId xmlns:a16="http://schemas.microsoft.com/office/drawing/2014/main" id="{A147CA85-F916-490C-BE95-D08ECA56E09C}"/>
                    </a:ext>
                  </a:extLst>
                </p:cNvPr>
                <p:cNvSpPr/>
                <p:nvPr/>
              </p:nvSpPr>
              <p:spPr>
                <a:xfrm>
                  <a:off x="1165998" y="1848894"/>
                  <a:ext cx="45719" cy="770106"/>
                </a:xfrm>
                <a:prstGeom prst="can">
                  <a:avLst/>
                </a:prstGeom>
                <a:solidFill>
                  <a:schemeClr val="tx1">
                    <a:lumMod val="50000"/>
                    <a:lumOff val="5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dirty="0"/>
                </a:p>
              </p:txBody>
            </p:sp>
            <p:sp>
              <p:nvSpPr>
                <p:cNvPr id="103" name="Cylindre 102">
                  <a:extLst>
                    <a:ext uri="{FF2B5EF4-FFF2-40B4-BE49-F238E27FC236}">
                      <a16:creationId xmlns:a16="http://schemas.microsoft.com/office/drawing/2014/main" id="{713D1783-ABEF-46C9-AAD9-2E848AF56BCE}"/>
                    </a:ext>
                  </a:extLst>
                </p:cNvPr>
                <p:cNvSpPr/>
                <p:nvPr/>
              </p:nvSpPr>
              <p:spPr>
                <a:xfrm>
                  <a:off x="828498" y="996447"/>
                  <a:ext cx="675000" cy="945000"/>
                </a:xfrm>
                <a:prstGeom prst="can">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dirty="0"/>
                </a:p>
              </p:txBody>
            </p:sp>
            <p:sp>
              <p:nvSpPr>
                <p:cNvPr id="104" name="Ellipse 103">
                  <a:extLst>
                    <a:ext uri="{FF2B5EF4-FFF2-40B4-BE49-F238E27FC236}">
                      <a16:creationId xmlns:a16="http://schemas.microsoft.com/office/drawing/2014/main" id="{7CDAB970-D963-4478-9AB1-330906632D26}"/>
                    </a:ext>
                  </a:extLst>
                </p:cNvPr>
                <p:cNvSpPr/>
                <p:nvPr/>
              </p:nvSpPr>
              <p:spPr>
                <a:xfrm>
                  <a:off x="696000" y="1668894"/>
                  <a:ext cx="939996" cy="360000"/>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dirty="0"/>
                </a:p>
              </p:txBody>
            </p:sp>
            <p:sp>
              <p:nvSpPr>
                <p:cNvPr id="105" name="Ellipse 104">
                  <a:extLst>
                    <a:ext uri="{FF2B5EF4-FFF2-40B4-BE49-F238E27FC236}">
                      <a16:creationId xmlns:a16="http://schemas.microsoft.com/office/drawing/2014/main" id="{5B7C0ADA-C64E-4C4B-9C9F-ECBB3792E361}"/>
                    </a:ext>
                  </a:extLst>
                </p:cNvPr>
                <p:cNvSpPr/>
                <p:nvPr/>
              </p:nvSpPr>
              <p:spPr>
                <a:xfrm>
                  <a:off x="760998" y="909000"/>
                  <a:ext cx="810000" cy="360000"/>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dirty="0"/>
                </a:p>
              </p:txBody>
            </p:sp>
          </p:grpSp>
        </p:grpSp>
        <p:sp>
          <p:nvSpPr>
            <p:cNvPr id="99" name="ZoneTexte 98">
              <a:extLst>
                <a:ext uri="{FF2B5EF4-FFF2-40B4-BE49-F238E27FC236}">
                  <a16:creationId xmlns:a16="http://schemas.microsoft.com/office/drawing/2014/main" id="{06FBCF3F-7A9E-4497-933F-8F10667CC30E}"/>
                </a:ext>
              </a:extLst>
            </p:cNvPr>
            <p:cNvSpPr txBox="1"/>
            <p:nvPr/>
          </p:nvSpPr>
          <p:spPr>
            <a:xfrm rot="21238411">
              <a:off x="-2638383" y="501164"/>
              <a:ext cx="1351632" cy="1384995"/>
            </a:xfrm>
            <a:prstGeom prst="rect">
              <a:avLst/>
            </a:prstGeom>
            <a:noFill/>
          </p:spPr>
          <p:txBody>
            <a:bodyPr wrap="square" rtlCol="0">
              <a:spAutoFit/>
            </a:bodyPr>
            <a:lstStyle/>
            <a:p>
              <a:r>
                <a:rPr lang="fr-FR" sz="1200" b="1" dirty="0">
                  <a:latin typeface="Bradley Hand ITC" panose="03070402050302030203" pitchFamily="66" charset="0"/>
                </a:rPr>
                <a:t>Exemples à confronter</a:t>
              </a:r>
            </a:p>
            <a:p>
              <a:r>
                <a:rPr lang="fr-FR" sz="1200" b="1" dirty="0">
                  <a:latin typeface="Bradley Hand ITC" panose="03070402050302030203" pitchFamily="66" charset="0"/>
                </a:rPr>
                <a:t>Durée</a:t>
              </a:r>
              <a:r>
                <a:rPr lang="fr-FR" sz="1200" dirty="0">
                  <a:latin typeface="Bradley Hand ITC" panose="03070402050302030203" pitchFamily="66" charset="0"/>
                </a:rPr>
                <a:t> : 15  min.</a:t>
              </a:r>
            </a:p>
            <a:p>
              <a:r>
                <a:rPr lang="fr-FR" sz="1200" b="1" dirty="0">
                  <a:latin typeface="Bradley Hand ITC" panose="03070402050302030203" pitchFamily="66" charset="0"/>
                </a:rPr>
                <a:t>Outil </a:t>
              </a:r>
              <a:r>
                <a:rPr lang="fr-FR" sz="1200" dirty="0">
                  <a:latin typeface="Bradley Hand ITC" panose="03070402050302030203" pitchFamily="66" charset="0"/>
                </a:rPr>
                <a:t>:  PAD</a:t>
              </a:r>
            </a:p>
            <a:p>
              <a:r>
                <a:rPr lang="fr-FR" sz="1200" b="1" dirty="0">
                  <a:latin typeface="Bradley Hand ITC" panose="03070402050302030203" pitchFamily="66" charset="0"/>
                </a:rPr>
                <a:t>Modalité :</a:t>
              </a:r>
            </a:p>
            <a:p>
              <a:r>
                <a:rPr lang="fr-FR" sz="1200" dirty="0">
                  <a:latin typeface="Bradley Hand ITC" panose="03070402050302030203" pitchFamily="66" charset="0"/>
                </a:rPr>
                <a:t>Salle info</a:t>
              </a:r>
            </a:p>
            <a:p>
              <a:r>
                <a:rPr lang="fr-FR" sz="1200" b="1" dirty="0">
                  <a:latin typeface="Bradley Hand ITC" panose="03070402050302030203" pitchFamily="66" charset="0"/>
                </a:rPr>
                <a:t>SAMR</a:t>
              </a:r>
              <a:r>
                <a:rPr lang="fr-FR" sz="1200" dirty="0">
                  <a:latin typeface="Bradley Hand ITC" panose="03070402050302030203" pitchFamily="66" charset="0"/>
                </a:rPr>
                <a:t> : M</a:t>
              </a:r>
            </a:p>
          </p:txBody>
        </p:sp>
      </p:grpSp>
      <p:grpSp>
        <p:nvGrpSpPr>
          <p:cNvPr id="106" name="Groupe 105">
            <a:extLst>
              <a:ext uri="{FF2B5EF4-FFF2-40B4-BE49-F238E27FC236}">
                <a16:creationId xmlns:a16="http://schemas.microsoft.com/office/drawing/2014/main" id="{521B6B40-EBA2-4E34-9341-FC15441C9DFD}"/>
              </a:ext>
            </a:extLst>
          </p:cNvPr>
          <p:cNvGrpSpPr/>
          <p:nvPr/>
        </p:nvGrpSpPr>
        <p:grpSpPr>
          <a:xfrm>
            <a:off x="10805002" y="3711166"/>
            <a:ext cx="1264362" cy="972543"/>
            <a:chOff x="12182024" y="-1835818"/>
            <a:chExt cx="1264362" cy="972543"/>
          </a:xfrm>
        </p:grpSpPr>
        <p:grpSp>
          <p:nvGrpSpPr>
            <p:cNvPr id="107" name="Groupe 106">
              <a:extLst>
                <a:ext uri="{FF2B5EF4-FFF2-40B4-BE49-F238E27FC236}">
                  <a16:creationId xmlns:a16="http://schemas.microsoft.com/office/drawing/2014/main" id="{6C5EE566-EB7C-4E4E-B016-1B7B5AD0FE83}"/>
                </a:ext>
              </a:extLst>
            </p:cNvPr>
            <p:cNvGrpSpPr/>
            <p:nvPr/>
          </p:nvGrpSpPr>
          <p:grpSpPr>
            <a:xfrm>
              <a:off x="12182024" y="-1835818"/>
              <a:ext cx="1260000" cy="925105"/>
              <a:chOff x="12182024" y="-1835818"/>
              <a:chExt cx="1260000" cy="925105"/>
            </a:xfrm>
          </p:grpSpPr>
          <p:pic>
            <p:nvPicPr>
              <p:cNvPr id="109" name="Image 108">
                <a:extLst>
                  <a:ext uri="{FF2B5EF4-FFF2-40B4-BE49-F238E27FC236}">
                    <a16:creationId xmlns:a16="http://schemas.microsoft.com/office/drawing/2014/main" id="{A1D34D4D-B96B-4C88-B1B4-1804CD61D461}"/>
                  </a:ext>
                </a:extLst>
              </p:cNvPr>
              <p:cNvPicPr>
                <a:picLocks noChangeAspect="1"/>
              </p:cNvPicPr>
              <p:nvPr/>
            </p:nvPicPr>
            <p:blipFill>
              <a:blip r:embed="rId18">
                <a:extLst>
                  <a:ext uri="{BEBA8EAE-BF5A-486C-A8C5-ECC9F3942E4B}">
                    <a14:imgProps xmlns:a14="http://schemas.microsoft.com/office/drawing/2010/main">
                      <a14:imgLayer r:embed="rId19">
                        <a14:imgEffect>
                          <a14:colorTemperature colorTemp="4700"/>
                        </a14:imgEffect>
                      </a14:imgLayer>
                    </a14:imgProps>
                  </a:ext>
                </a:extLst>
              </a:blip>
              <a:stretch>
                <a:fillRect/>
              </a:stretch>
            </p:blipFill>
            <p:spPr>
              <a:xfrm>
                <a:off x="12182024" y="-1683012"/>
                <a:ext cx="1260000" cy="772299"/>
              </a:xfrm>
              <a:prstGeom prst="rect">
                <a:avLst/>
              </a:prstGeom>
              <a:solidFill>
                <a:srgbClr val="FFFFFF">
                  <a:shade val="85000"/>
                </a:srgbClr>
              </a:solidFill>
              <a:ln w="190500" cap="sq">
                <a:no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grpSp>
            <p:nvGrpSpPr>
              <p:cNvPr id="110" name="Groupe 109">
                <a:extLst>
                  <a:ext uri="{FF2B5EF4-FFF2-40B4-BE49-F238E27FC236}">
                    <a16:creationId xmlns:a16="http://schemas.microsoft.com/office/drawing/2014/main" id="{59FD9F7D-4CA9-4226-8A83-67E09C26A906}"/>
                  </a:ext>
                </a:extLst>
              </p:cNvPr>
              <p:cNvGrpSpPr/>
              <p:nvPr/>
            </p:nvGrpSpPr>
            <p:grpSpPr>
              <a:xfrm rot="20124343">
                <a:off x="12528839" y="-1835818"/>
                <a:ext cx="179660" cy="326829"/>
                <a:chOff x="696000" y="909000"/>
                <a:chExt cx="939996" cy="1710000"/>
              </a:xfrm>
            </p:grpSpPr>
            <p:sp>
              <p:nvSpPr>
                <p:cNvPr id="111" name="Cylindre 110">
                  <a:extLst>
                    <a:ext uri="{FF2B5EF4-FFF2-40B4-BE49-F238E27FC236}">
                      <a16:creationId xmlns:a16="http://schemas.microsoft.com/office/drawing/2014/main" id="{FA49C396-3B1E-4D97-98DF-16C4AD2F3368}"/>
                    </a:ext>
                  </a:extLst>
                </p:cNvPr>
                <p:cNvSpPr/>
                <p:nvPr/>
              </p:nvSpPr>
              <p:spPr>
                <a:xfrm>
                  <a:off x="1165998" y="1848894"/>
                  <a:ext cx="45719" cy="770106"/>
                </a:xfrm>
                <a:prstGeom prst="can">
                  <a:avLst/>
                </a:prstGeom>
                <a:solidFill>
                  <a:schemeClr val="tx1">
                    <a:lumMod val="50000"/>
                    <a:lumOff val="5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dirty="0"/>
                </a:p>
              </p:txBody>
            </p:sp>
            <p:sp>
              <p:nvSpPr>
                <p:cNvPr id="112" name="Cylindre 111">
                  <a:extLst>
                    <a:ext uri="{FF2B5EF4-FFF2-40B4-BE49-F238E27FC236}">
                      <a16:creationId xmlns:a16="http://schemas.microsoft.com/office/drawing/2014/main" id="{6D0AE6DB-A16F-46FB-851A-F2327A8AF780}"/>
                    </a:ext>
                  </a:extLst>
                </p:cNvPr>
                <p:cNvSpPr/>
                <p:nvPr/>
              </p:nvSpPr>
              <p:spPr>
                <a:xfrm>
                  <a:off x="828498" y="996447"/>
                  <a:ext cx="675000" cy="945000"/>
                </a:xfrm>
                <a:prstGeom prst="can">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dirty="0"/>
                </a:p>
              </p:txBody>
            </p:sp>
            <p:sp>
              <p:nvSpPr>
                <p:cNvPr id="113" name="Ellipse 112">
                  <a:extLst>
                    <a:ext uri="{FF2B5EF4-FFF2-40B4-BE49-F238E27FC236}">
                      <a16:creationId xmlns:a16="http://schemas.microsoft.com/office/drawing/2014/main" id="{D8DAB607-3B50-4241-B2BE-FC2655D57932}"/>
                    </a:ext>
                  </a:extLst>
                </p:cNvPr>
                <p:cNvSpPr/>
                <p:nvPr/>
              </p:nvSpPr>
              <p:spPr>
                <a:xfrm>
                  <a:off x="696000" y="1668894"/>
                  <a:ext cx="939996" cy="360000"/>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dirty="0"/>
                </a:p>
              </p:txBody>
            </p:sp>
            <p:sp>
              <p:nvSpPr>
                <p:cNvPr id="114" name="Ellipse 113">
                  <a:extLst>
                    <a:ext uri="{FF2B5EF4-FFF2-40B4-BE49-F238E27FC236}">
                      <a16:creationId xmlns:a16="http://schemas.microsoft.com/office/drawing/2014/main" id="{D7261AFC-E5AF-4154-9494-CA058BF73CEB}"/>
                    </a:ext>
                  </a:extLst>
                </p:cNvPr>
                <p:cNvSpPr/>
                <p:nvPr/>
              </p:nvSpPr>
              <p:spPr>
                <a:xfrm>
                  <a:off x="760998" y="909000"/>
                  <a:ext cx="810000" cy="360000"/>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dirty="0"/>
                </a:p>
              </p:txBody>
            </p:sp>
          </p:grpSp>
        </p:grpSp>
        <p:sp>
          <p:nvSpPr>
            <p:cNvPr id="108" name="ZoneTexte 107">
              <a:extLst>
                <a:ext uri="{FF2B5EF4-FFF2-40B4-BE49-F238E27FC236}">
                  <a16:creationId xmlns:a16="http://schemas.microsoft.com/office/drawing/2014/main" id="{DC6B3ECB-6D85-4A5D-B09F-1C87A2FBF0FE}"/>
                </a:ext>
              </a:extLst>
            </p:cNvPr>
            <p:cNvSpPr txBox="1"/>
            <p:nvPr/>
          </p:nvSpPr>
          <p:spPr>
            <a:xfrm rot="21238411">
              <a:off x="12212543" y="-1509606"/>
              <a:ext cx="1233843" cy="646331"/>
            </a:xfrm>
            <a:prstGeom prst="rect">
              <a:avLst/>
            </a:prstGeom>
            <a:noFill/>
          </p:spPr>
          <p:txBody>
            <a:bodyPr wrap="square" rtlCol="0">
              <a:spAutoFit/>
            </a:bodyPr>
            <a:lstStyle/>
            <a:p>
              <a:r>
                <a:rPr lang="fr-FR" sz="1200" b="1" dirty="0">
                  <a:latin typeface="Bradley Hand ITC" panose="03070402050302030203" pitchFamily="66" charset="0"/>
                </a:rPr>
                <a:t>Restitution </a:t>
              </a:r>
              <a:endParaRPr lang="fr-FR" sz="1200" dirty="0">
                <a:latin typeface="Bradley Hand ITC" panose="03070402050302030203" pitchFamily="66" charset="0"/>
              </a:endParaRPr>
            </a:p>
            <a:p>
              <a:r>
                <a:rPr lang="fr-FR" sz="1200" b="1" dirty="0">
                  <a:latin typeface="Bradley Hand ITC" panose="03070402050302030203" pitchFamily="66" charset="0"/>
                </a:rPr>
                <a:t>Durée</a:t>
              </a:r>
              <a:r>
                <a:rPr lang="fr-FR" sz="1200" dirty="0">
                  <a:latin typeface="Bradley Hand ITC" panose="03070402050302030203" pitchFamily="66" charset="0"/>
                </a:rPr>
                <a:t> :   10 min.</a:t>
              </a:r>
            </a:p>
            <a:p>
              <a:r>
                <a:rPr lang="fr-FR" sz="1200" dirty="0">
                  <a:latin typeface="Bradley Hand ITC" panose="03070402050302030203" pitchFamily="66" charset="0"/>
                </a:rPr>
                <a:t> </a:t>
              </a:r>
            </a:p>
          </p:txBody>
        </p:sp>
      </p:grpSp>
      <p:grpSp>
        <p:nvGrpSpPr>
          <p:cNvPr id="115" name="Groupe 114">
            <a:extLst>
              <a:ext uri="{FF2B5EF4-FFF2-40B4-BE49-F238E27FC236}">
                <a16:creationId xmlns:a16="http://schemas.microsoft.com/office/drawing/2014/main" id="{E0D5192D-DC16-4972-BFF7-150CBE47E23A}"/>
              </a:ext>
            </a:extLst>
          </p:cNvPr>
          <p:cNvGrpSpPr/>
          <p:nvPr/>
        </p:nvGrpSpPr>
        <p:grpSpPr>
          <a:xfrm>
            <a:off x="6767236" y="4903354"/>
            <a:ext cx="1363449" cy="1712288"/>
            <a:chOff x="-2638383" y="199998"/>
            <a:chExt cx="1363449" cy="1712288"/>
          </a:xfrm>
        </p:grpSpPr>
        <p:grpSp>
          <p:nvGrpSpPr>
            <p:cNvPr id="116" name="Groupe 115">
              <a:extLst>
                <a:ext uri="{FF2B5EF4-FFF2-40B4-BE49-F238E27FC236}">
                  <a16:creationId xmlns:a16="http://schemas.microsoft.com/office/drawing/2014/main" id="{5A91E8DD-0B66-4C56-9EA6-688F18B266B6}"/>
                </a:ext>
              </a:extLst>
            </p:cNvPr>
            <p:cNvGrpSpPr/>
            <p:nvPr/>
          </p:nvGrpSpPr>
          <p:grpSpPr>
            <a:xfrm>
              <a:off x="-2632053" y="199998"/>
              <a:ext cx="1357119" cy="1669455"/>
              <a:chOff x="12664705" y="4825378"/>
              <a:chExt cx="1357119" cy="1410153"/>
            </a:xfrm>
          </p:grpSpPr>
          <p:pic>
            <p:nvPicPr>
              <p:cNvPr id="118" name="Image 117">
                <a:extLst>
                  <a:ext uri="{FF2B5EF4-FFF2-40B4-BE49-F238E27FC236}">
                    <a16:creationId xmlns:a16="http://schemas.microsoft.com/office/drawing/2014/main" id="{27BFD524-D720-4E86-BBB9-FD6CA094F668}"/>
                  </a:ext>
                </a:extLst>
              </p:cNvPr>
              <p:cNvPicPr>
                <a:picLocks noChangeAspect="1"/>
              </p:cNvPicPr>
              <p:nvPr/>
            </p:nvPicPr>
            <p:blipFill>
              <a:blip r:embed="rId15"/>
              <a:stretch>
                <a:fillRect/>
              </a:stretch>
            </p:blipFill>
            <p:spPr>
              <a:xfrm>
                <a:off x="12664705" y="4978184"/>
                <a:ext cx="1357119" cy="1257347"/>
              </a:xfrm>
              <a:prstGeom prst="rect">
                <a:avLst/>
              </a:prstGeom>
              <a:solidFill>
                <a:srgbClr val="FFFFFF">
                  <a:shade val="85000"/>
                </a:srgbClr>
              </a:solidFill>
              <a:ln w="190500" cap="sq">
                <a:no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grpSp>
            <p:nvGrpSpPr>
              <p:cNvPr id="119" name="Groupe 118">
                <a:extLst>
                  <a:ext uri="{FF2B5EF4-FFF2-40B4-BE49-F238E27FC236}">
                    <a16:creationId xmlns:a16="http://schemas.microsoft.com/office/drawing/2014/main" id="{33CDD727-8BD5-418C-94CF-6D052409505B}"/>
                  </a:ext>
                </a:extLst>
              </p:cNvPr>
              <p:cNvGrpSpPr/>
              <p:nvPr/>
            </p:nvGrpSpPr>
            <p:grpSpPr>
              <a:xfrm rot="20124343">
                <a:off x="13011521" y="4825378"/>
                <a:ext cx="179660" cy="326829"/>
                <a:chOff x="696000" y="909000"/>
                <a:chExt cx="939996" cy="1710000"/>
              </a:xfrm>
            </p:grpSpPr>
            <p:sp>
              <p:nvSpPr>
                <p:cNvPr id="120" name="Cylindre 119">
                  <a:extLst>
                    <a:ext uri="{FF2B5EF4-FFF2-40B4-BE49-F238E27FC236}">
                      <a16:creationId xmlns:a16="http://schemas.microsoft.com/office/drawing/2014/main" id="{EC212B65-2966-463F-B107-84F391A0FC3C}"/>
                    </a:ext>
                  </a:extLst>
                </p:cNvPr>
                <p:cNvSpPr/>
                <p:nvPr/>
              </p:nvSpPr>
              <p:spPr>
                <a:xfrm>
                  <a:off x="1165998" y="1848894"/>
                  <a:ext cx="45719" cy="770106"/>
                </a:xfrm>
                <a:prstGeom prst="can">
                  <a:avLst/>
                </a:prstGeom>
                <a:solidFill>
                  <a:schemeClr val="tx1">
                    <a:lumMod val="50000"/>
                    <a:lumOff val="5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dirty="0"/>
                </a:p>
              </p:txBody>
            </p:sp>
            <p:sp>
              <p:nvSpPr>
                <p:cNvPr id="121" name="Cylindre 120">
                  <a:extLst>
                    <a:ext uri="{FF2B5EF4-FFF2-40B4-BE49-F238E27FC236}">
                      <a16:creationId xmlns:a16="http://schemas.microsoft.com/office/drawing/2014/main" id="{7891034D-C494-4107-8141-427B9F4C69B3}"/>
                    </a:ext>
                  </a:extLst>
                </p:cNvPr>
                <p:cNvSpPr/>
                <p:nvPr/>
              </p:nvSpPr>
              <p:spPr>
                <a:xfrm>
                  <a:off x="828498" y="996447"/>
                  <a:ext cx="675000" cy="945000"/>
                </a:xfrm>
                <a:prstGeom prst="can">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dirty="0"/>
                </a:p>
              </p:txBody>
            </p:sp>
            <p:sp>
              <p:nvSpPr>
                <p:cNvPr id="122" name="Ellipse 121">
                  <a:extLst>
                    <a:ext uri="{FF2B5EF4-FFF2-40B4-BE49-F238E27FC236}">
                      <a16:creationId xmlns:a16="http://schemas.microsoft.com/office/drawing/2014/main" id="{C3C6462F-712A-44DF-840D-68EFA9E031B4}"/>
                    </a:ext>
                  </a:extLst>
                </p:cNvPr>
                <p:cNvSpPr/>
                <p:nvPr/>
              </p:nvSpPr>
              <p:spPr>
                <a:xfrm>
                  <a:off x="696000" y="1668894"/>
                  <a:ext cx="939996" cy="360000"/>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dirty="0"/>
                </a:p>
              </p:txBody>
            </p:sp>
            <p:sp>
              <p:nvSpPr>
                <p:cNvPr id="123" name="Ellipse 122">
                  <a:extLst>
                    <a:ext uri="{FF2B5EF4-FFF2-40B4-BE49-F238E27FC236}">
                      <a16:creationId xmlns:a16="http://schemas.microsoft.com/office/drawing/2014/main" id="{CD54C830-4B20-46CC-9E28-36AA0E96EC8E}"/>
                    </a:ext>
                  </a:extLst>
                </p:cNvPr>
                <p:cNvSpPr/>
                <p:nvPr/>
              </p:nvSpPr>
              <p:spPr>
                <a:xfrm>
                  <a:off x="760998" y="909000"/>
                  <a:ext cx="810000" cy="360000"/>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dirty="0"/>
                </a:p>
              </p:txBody>
            </p:sp>
          </p:grpSp>
        </p:grpSp>
        <p:sp>
          <p:nvSpPr>
            <p:cNvPr id="117" name="ZoneTexte 116">
              <a:extLst>
                <a:ext uri="{FF2B5EF4-FFF2-40B4-BE49-F238E27FC236}">
                  <a16:creationId xmlns:a16="http://schemas.microsoft.com/office/drawing/2014/main" id="{2602D517-2ABD-4AE4-890B-10218B83B005}"/>
                </a:ext>
              </a:extLst>
            </p:cNvPr>
            <p:cNvSpPr txBox="1"/>
            <p:nvPr/>
          </p:nvSpPr>
          <p:spPr>
            <a:xfrm rot="21238411">
              <a:off x="-2638383" y="527291"/>
              <a:ext cx="1351632" cy="1384995"/>
            </a:xfrm>
            <a:prstGeom prst="rect">
              <a:avLst/>
            </a:prstGeom>
            <a:noFill/>
          </p:spPr>
          <p:txBody>
            <a:bodyPr wrap="square" rtlCol="0">
              <a:spAutoFit/>
            </a:bodyPr>
            <a:lstStyle/>
            <a:p>
              <a:r>
                <a:rPr lang="fr-FR" sz="1200" b="1" dirty="0">
                  <a:latin typeface="Bradley Hand ITC" panose="03070402050302030203" pitchFamily="66" charset="0"/>
                </a:rPr>
                <a:t>Eval. formative</a:t>
              </a:r>
            </a:p>
            <a:p>
              <a:r>
                <a:rPr lang="fr-FR" sz="1200" b="1" dirty="0">
                  <a:latin typeface="Bradley Hand ITC" panose="03070402050302030203" pitchFamily="66" charset="0"/>
                </a:rPr>
                <a:t>Durée</a:t>
              </a:r>
              <a:r>
                <a:rPr lang="fr-FR" sz="1200" dirty="0">
                  <a:latin typeface="Bradley Hand ITC" panose="03070402050302030203" pitchFamily="66" charset="0"/>
                </a:rPr>
                <a:t> : 15  min.</a:t>
              </a:r>
            </a:p>
            <a:p>
              <a:r>
                <a:rPr lang="fr-FR" sz="1200" b="1" dirty="0">
                  <a:latin typeface="Bradley Hand ITC" panose="03070402050302030203" pitchFamily="66" charset="0"/>
                </a:rPr>
                <a:t>Outil </a:t>
              </a:r>
              <a:r>
                <a:rPr lang="fr-FR" sz="1200" dirty="0">
                  <a:latin typeface="Bradley Hand ITC" panose="03070402050302030203" pitchFamily="66" charset="0"/>
                </a:rPr>
                <a:t>:  Annotation PDF</a:t>
              </a:r>
            </a:p>
            <a:p>
              <a:r>
                <a:rPr lang="fr-FR" sz="1200" b="1" dirty="0">
                  <a:latin typeface="Bradley Hand ITC" panose="03070402050302030203" pitchFamily="66" charset="0"/>
                </a:rPr>
                <a:t>Modalité :</a:t>
              </a:r>
            </a:p>
            <a:p>
              <a:r>
                <a:rPr lang="fr-FR" sz="1200" dirty="0">
                  <a:latin typeface="Bradley Hand ITC" panose="03070402050302030203" pitchFamily="66" charset="0"/>
                </a:rPr>
                <a:t>Ordi individuel </a:t>
              </a:r>
              <a:r>
                <a:rPr lang="fr-FR" sz="1200" b="1" dirty="0">
                  <a:latin typeface="Bradley Hand ITC" panose="03070402050302030203" pitchFamily="66" charset="0"/>
                </a:rPr>
                <a:t>SAMR</a:t>
              </a:r>
              <a:r>
                <a:rPr lang="fr-FR" sz="1200" dirty="0">
                  <a:latin typeface="Bradley Hand ITC" panose="03070402050302030203" pitchFamily="66" charset="0"/>
                </a:rPr>
                <a:t> : A</a:t>
              </a:r>
            </a:p>
          </p:txBody>
        </p:sp>
      </p:grpSp>
      <p:grpSp>
        <p:nvGrpSpPr>
          <p:cNvPr id="124" name="Groupe 123">
            <a:extLst>
              <a:ext uri="{FF2B5EF4-FFF2-40B4-BE49-F238E27FC236}">
                <a16:creationId xmlns:a16="http://schemas.microsoft.com/office/drawing/2014/main" id="{2D1F5AF2-87A8-4470-BCB7-F4ADFBC6D8B9}"/>
              </a:ext>
            </a:extLst>
          </p:cNvPr>
          <p:cNvGrpSpPr/>
          <p:nvPr/>
        </p:nvGrpSpPr>
        <p:grpSpPr>
          <a:xfrm>
            <a:off x="10013526" y="4952571"/>
            <a:ext cx="1363449" cy="1712288"/>
            <a:chOff x="-2638383" y="199998"/>
            <a:chExt cx="1363449" cy="1712288"/>
          </a:xfrm>
        </p:grpSpPr>
        <p:grpSp>
          <p:nvGrpSpPr>
            <p:cNvPr id="125" name="Groupe 124">
              <a:extLst>
                <a:ext uri="{FF2B5EF4-FFF2-40B4-BE49-F238E27FC236}">
                  <a16:creationId xmlns:a16="http://schemas.microsoft.com/office/drawing/2014/main" id="{9BBEA530-AD72-4BD4-8A26-537DF8C6EE0A}"/>
                </a:ext>
              </a:extLst>
            </p:cNvPr>
            <p:cNvGrpSpPr/>
            <p:nvPr/>
          </p:nvGrpSpPr>
          <p:grpSpPr>
            <a:xfrm>
              <a:off x="-2632053" y="199998"/>
              <a:ext cx="1357119" cy="1669455"/>
              <a:chOff x="12664705" y="4825378"/>
              <a:chExt cx="1357119" cy="1410153"/>
            </a:xfrm>
          </p:grpSpPr>
          <p:pic>
            <p:nvPicPr>
              <p:cNvPr id="127" name="Image 126">
                <a:extLst>
                  <a:ext uri="{FF2B5EF4-FFF2-40B4-BE49-F238E27FC236}">
                    <a16:creationId xmlns:a16="http://schemas.microsoft.com/office/drawing/2014/main" id="{75E74989-AE24-4DBF-B3F5-DA9EF100F551}"/>
                  </a:ext>
                </a:extLst>
              </p:cNvPr>
              <p:cNvPicPr>
                <a:picLocks noChangeAspect="1"/>
              </p:cNvPicPr>
              <p:nvPr/>
            </p:nvPicPr>
            <p:blipFill>
              <a:blip r:embed="rId15"/>
              <a:stretch>
                <a:fillRect/>
              </a:stretch>
            </p:blipFill>
            <p:spPr>
              <a:xfrm>
                <a:off x="12664705" y="4978184"/>
                <a:ext cx="1357119" cy="1257347"/>
              </a:xfrm>
              <a:prstGeom prst="rect">
                <a:avLst/>
              </a:prstGeom>
              <a:solidFill>
                <a:srgbClr val="FFFFFF">
                  <a:shade val="85000"/>
                </a:srgbClr>
              </a:solidFill>
              <a:ln w="190500" cap="sq">
                <a:no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grpSp>
            <p:nvGrpSpPr>
              <p:cNvPr id="128" name="Groupe 127">
                <a:extLst>
                  <a:ext uri="{FF2B5EF4-FFF2-40B4-BE49-F238E27FC236}">
                    <a16:creationId xmlns:a16="http://schemas.microsoft.com/office/drawing/2014/main" id="{BCF9CFF5-2223-4220-9211-E5DA63108F9E}"/>
                  </a:ext>
                </a:extLst>
              </p:cNvPr>
              <p:cNvGrpSpPr/>
              <p:nvPr/>
            </p:nvGrpSpPr>
            <p:grpSpPr>
              <a:xfrm rot="20124343">
                <a:off x="13011521" y="4825378"/>
                <a:ext cx="179660" cy="326829"/>
                <a:chOff x="696000" y="909000"/>
                <a:chExt cx="939996" cy="1710000"/>
              </a:xfrm>
            </p:grpSpPr>
            <p:sp>
              <p:nvSpPr>
                <p:cNvPr id="129" name="Cylindre 128">
                  <a:extLst>
                    <a:ext uri="{FF2B5EF4-FFF2-40B4-BE49-F238E27FC236}">
                      <a16:creationId xmlns:a16="http://schemas.microsoft.com/office/drawing/2014/main" id="{28B9106F-1C70-4F69-820C-5EA446FC77A5}"/>
                    </a:ext>
                  </a:extLst>
                </p:cNvPr>
                <p:cNvSpPr/>
                <p:nvPr/>
              </p:nvSpPr>
              <p:spPr>
                <a:xfrm>
                  <a:off x="1165998" y="1848894"/>
                  <a:ext cx="45719" cy="770106"/>
                </a:xfrm>
                <a:prstGeom prst="can">
                  <a:avLst/>
                </a:prstGeom>
                <a:solidFill>
                  <a:schemeClr val="tx1">
                    <a:lumMod val="50000"/>
                    <a:lumOff val="5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dirty="0"/>
                </a:p>
              </p:txBody>
            </p:sp>
            <p:sp>
              <p:nvSpPr>
                <p:cNvPr id="130" name="Cylindre 129">
                  <a:extLst>
                    <a:ext uri="{FF2B5EF4-FFF2-40B4-BE49-F238E27FC236}">
                      <a16:creationId xmlns:a16="http://schemas.microsoft.com/office/drawing/2014/main" id="{5065E6A6-A869-426D-909C-759340AC9194}"/>
                    </a:ext>
                  </a:extLst>
                </p:cNvPr>
                <p:cNvSpPr/>
                <p:nvPr/>
              </p:nvSpPr>
              <p:spPr>
                <a:xfrm>
                  <a:off x="828498" y="996447"/>
                  <a:ext cx="675000" cy="945000"/>
                </a:xfrm>
                <a:prstGeom prst="can">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dirty="0"/>
                </a:p>
              </p:txBody>
            </p:sp>
            <p:sp>
              <p:nvSpPr>
                <p:cNvPr id="131" name="Ellipse 130">
                  <a:extLst>
                    <a:ext uri="{FF2B5EF4-FFF2-40B4-BE49-F238E27FC236}">
                      <a16:creationId xmlns:a16="http://schemas.microsoft.com/office/drawing/2014/main" id="{B63CFEC1-F8DC-4B78-8159-3F2AC173726C}"/>
                    </a:ext>
                  </a:extLst>
                </p:cNvPr>
                <p:cNvSpPr/>
                <p:nvPr/>
              </p:nvSpPr>
              <p:spPr>
                <a:xfrm>
                  <a:off x="696000" y="1668894"/>
                  <a:ext cx="939996" cy="360000"/>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dirty="0"/>
                </a:p>
              </p:txBody>
            </p:sp>
            <p:sp>
              <p:nvSpPr>
                <p:cNvPr id="132" name="Ellipse 131">
                  <a:extLst>
                    <a:ext uri="{FF2B5EF4-FFF2-40B4-BE49-F238E27FC236}">
                      <a16:creationId xmlns:a16="http://schemas.microsoft.com/office/drawing/2014/main" id="{2202536D-FBFB-4E7F-8A76-8DF2FE038055}"/>
                    </a:ext>
                  </a:extLst>
                </p:cNvPr>
                <p:cNvSpPr/>
                <p:nvPr/>
              </p:nvSpPr>
              <p:spPr>
                <a:xfrm>
                  <a:off x="760998" y="909000"/>
                  <a:ext cx="810000" cy="360000"/>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dirty="0"/>
                </a:p>
              </p:txBody>
            </p:sp>
          </p:grpSp>
        </p:grpSp>
        <p:sp>
          <p:nvSpPr>
            <p:cNvPr id="126" name="ZoneTexte 125">
              <a:extLst>
                <a:ext uri="{FF2B5EF4-FFF2-40B4-BE49-F238E27FC236}">
                  <a16:creationId xmlns:a16="http://schemas.microsoft.com/office/drawing/2014/main" id="{D0BDF262-61B7-4566-B6DC-17A2B511B9B3}"/>
                </a:ext>
              </a:extLst>
            </p:cNvPr>
            <p:cNvSpPr txBox="1"/>
            <p:nvPr/>
          </p:nvSpPr>
          <p:spPr>
            <a:xfrm rot="21238411">
              <a:off x="-2638383" y="527291"/>
              <a:ext cx="1351632" cy="1384995"/>
            </a:xfrm>
            <a:prstGeom prst="rect">
              <a:avLst/>
            </a:prstGeom>
            <a:noFill/>
          </p:spPr>
          <p:txBody>
            <a:bodyPr wrap="square" rtlCol="0">
              <a:spAutoFit/>
            </a:bodyPr>
            <a:lstStyle/>
            <a:p>
              <a:r>
                <a:rPr lang="fr-FR" sz="1200" b="1" dirty="0">
                  <a:latin typeface="Bradley Hand ITC" panose="03070402050302030203" pitchFamily="66" charset="0"/>
                </a:rPr>
                <a:t>Prod° texte</a:t>
              </a:r>
            </a:p>
            <a:p>
              <a:r>
                <a:rPr lang="fr-FR" sz="1200" b="1" dirty="0">
                  <a:latin typeface="Bradley Hand ITC" panose="03070402050302030203" pitchFamily="66" charset="0"/>
                </a:rPr>
                <a:t>Durée</a:t>
              </a:r>
              <a:r>
                <a:rPr lang="fr-FR" sz="1200" dirty="0">
                  <a:latin typeface="Bradley Hand ITC" panose="03070402050302030203" pitchFamily="66" charset="0"/>
                </a:rPr>
                <a:t> : 15  min.</a:t>
              </a:r>
            </a:p>
            <a:p>
              <a:r>
                <a:rPr lang="fr-FR" sz="1200" b="1" dirty="0">
                  <a:latin typeface="Bradley Hand ITC" panose="03070402050302030203" pitchFamily="66" charset="0"/>
                </a:rPr>
                <a:t>Outil </a:t>
              </a:r>
              <a:r>
                <a:rPr lang="fr-FR" sz="1200" dirty="0">
                  <a:latin typeface="Bradley Hand ITC" panose="03070402050302030203" pitchFamily="66" charset="0"/>
                </a:rPr>
                <a:t>:  Annotation PDF</a:t>
              </a:r>
            </a:p>
            <a:p>
              <a:r>
                <a:rPr lang="fr-FR" sz="1200" b="1" dirty="0">
                  <a:latin typeface="Bradley Hand ITC" panose="03070402050302030203" pitchFamily="66" charset="0"/>
                </a:rPr>
                <a:t>Modalité :</a:t>
              </a:r>
            </a:p>
            <a:p>
              <a:r>
                <a:rPr lang="fr-FR" sz="1200" dirty="0">
                  <a:latin typeface="Bradley Hand ITC" panose="03070402050302030203" pitchFamily="66" charset="0"/>
                </a:rPr>
                <a:t>Ordi individuel </a:t>
              </a:r>
              <a:r>
                <a:rPr lang="fr-FR" sz="1200" b="1" dirty="0">
                  <a:latin typeface="Bradley Hand ITC" panose="03070402050302030203" pitchFamily="66" charset="0"/>
                </a:rPr>
                <a:t>SAMR</a:t>
              </a:r>
              <a:r>
                <a:rPr lang="fr-FR" sz="1200" dirty="0">
                  <a:latin typeface="Bradley Hand ITC" panose="03070402050302030203" pitchFamily="66" charset="0"/>
                </a:rPr>
                <a:t> : A</a:t>
              </a:r>
            </a:p>
          </p:txBody>
        </p:sp>
      </p:grpSp>
      <p:sp>
        <p:nvSpPr>
          <p:cNvPr id="5" name="ZoneTexte 4">
            <a:extLst>
              <a:ext uri="{FF2B5EF4-FFF2-40B4-BE49-F238E27FC236}">
                <a16:creationId xmlns:a16="http://schemas.microsoft.com/office/drawing/2014/main" id="{DFE5F2FB-FD88-4DE4-97BC-F8784B391086}"/>
              </a:ext>
            </a:extLst>
          </p:cNvPr>
          <p:cNvSpPr txBox="1"/>
          <p:nvPr/>
        </p:nvSpPr>
        <p:spPr>
          <a:xfrm>
            <a:off x="53673" y="2957459"/>
            <a:ext cx="1076466" cy="1015663"/>
          </a:xfrm>
          <a:prstGeom prst="rect">
            <a:avLst/>
          </a:prstGeom>
          <a:noFill/>
        </p:spPr>
        <p:txBody>
          <a:bodyPr wrap="square" lIns="0" tIns="0" rIns="0" bIns="0" rtlCol="0">
            <a:spAutoFit/>
          </a:bodyPr>
          <a:lstStyle/>
          <a:p>
            <a:r>
              <a:rPr lang="fr-FR" sz="6600" dirty="0">
                <a:solidFill>
                  <a:srgbClr val="DBDDDC"/>
                </a:solidFill>
                <a:latin typeface="Calibri" panose="020F0502020204030204" pitchFamily="34" charset="0"/>
                <a:cs typeface="Calibri" panose="020F0502020204030204" pitchFamily="34" charset="0"/>
                <a:sym typeface="Wingdings" panose="05000000000000000000" pitchFamily="2" charset="2"/>
              </a:rPr>
              <a:t>❹</a:t>
            </a:r>
            <a:endParaRPr lang="fr-FR" sz="6600" dirty="0">
              <a:solidFill>
                <a:srgbClr val="DBDDDC"/>
              </a:solidFill>
            </a:endParaRPr>
          </a:p>
        </p:txBody>
      </p:sp>
      <p:grpSp>
        <p:nvGrpSpPr>
          <p:cNvPr id="133" name="Group 2">
            <a:extLst>
              <a:ext uri="{FF2B5EF4-FFF2-40B4-BE49-F238E27FC236}">
                <a16:creationId xmlns:a16="http://schemas.microsoft.com/office/drawing/2014/main" id="{4FA041C0-0AF2-43D5-B329-B61514CC99BE}"/>
              </a:ext>
            </a:extLst>
          </p:cNvPr>
          <p:cNvGrpSpPr/>
          <p:nvPr/>
        </p:nvGrpSpPr>
        <p:grpSpPr>
          <a:xfrm>
            <a:off x="1142542" y="6233776"/>
            <a:ext cx="3600000" cy="234987"/>
            <a:chOff x="2903091" y="8014682"/>
            <a:chExt cx="6917524" cy="817897"/>
          </a:xfrm>
        </p:grpSpPr>
        <p:sp>
          <p:nvSpPr>
            <p:cNvPr id="134" name="Rounded Rectangle 1">
              <a:extLst>
                <a:ext uri="{FF2B5EF4-FFF2-40B4-BE49-F238E27FC236}">
                  <a16:creationId xmlns:a16="http://schemas.microsoft.com/office/drawing/2014/main" id="{18D38513-F3D9-4417-AC3B-E9D65A6CB5BB}"/>
                </a:ext>
              </a:extLst>
            </p:cNvPr>
            <p:cNvSpPr/>
            <p:nvPr/>
          </p:nvSpPr>
          <p:spPr bwMode="auto">
            <a:xfrm>
              <a:off x="2903091" y="8014682"/>
              <a:ext cx="6917524" cy="817897"/>
            </a:xfrm>
            <a:prstGeom prst="roundRect">
              <a:avLst/>
            </a:prstGeom>
            <a:solidFill>
              <a:srgbClr val="F58120"/>
            </a:solidFill>
            <a:ln w="12700" cap="flat" cmpd="sng" algn="ctr">
              <a:noFill/>
              <a:prstDash val="solid"/>
              <a:miter lim="400000"/>
              <a:headEnd type="none" w="med" len="med"/>
              <a:tailEnd type="none" w="med" len="med"/>
            </a:ln>
            <a:effectLst/>
          </p:spPr>
          <p:txBody>
            <a:bodyPr vert="horz" wrap="square" lIns="38100" tIns="38100" rIns="38100" bIns="38100" numCol="1" rtlCol="0" anchor="ctr" anchorCtr="0" compatLnSpc="1">
              <a:prstTxWarp prst="textNoShape">
                <a:avLst/>
              </a:prstTxWarp>
              <a:spAutoFit/>
            </a:bodyPr>
            <a:lstStyle/>
            <a:p>
              <a:pPr marL="0" marR="0" lvl="0" indent="0" defTabSz="825500" eaLnBrk="1" fontAlgn="base" latinLnBrk="0" hangingPunct="0">
                <a:lnSpc>
                  <a:spcPct val="100000"/>
                </a:lnSpc>
                <a:spcBef>
                  <a:spcPct val="0"/>
                </a:spcBef>
                <a:spcAft>
                  <a:spcPct val="0"/>
                </a:spcAft>
                <a:buClrTx/>
                <a:buSzTx/>
                <a:buFontTx/>
                <a:buNone/>
                <a:tabLst/>
                <a:defRPr/>
              </a:pPr>
              <a:endParaRPr kumimoji="0" lang="en-US" sz="2000" b="0" i="0" u="none" strike="noStrike" kern="0" cap="none" spc="0" normalizeH="0" baseline="0" noProof="0" dirty="0">
                <a:ln>
                  <a:noFill/>
                </a:ln>
                <a:solidFill>
                  <a:srgbClr val="DBDDDC"/>
                </a:solidFill>
                <a:effectLst/>
                <a:uLnTx/>
                <a:uFillTx/>
                <a:latin typeface="Poppins" charset="0"/>
                <a:ea typeface="Poppins" charset="0"/>
                <a:cs typeface="Poppins" charset="0"/>
                <a:sym typeface="Poppins" charset="0"/>
              </a:endParaRPr>
            </a:p>
          </p:txBody>
        </p:sp>
        <p:sp>
          <p:nvSpPr>
            <p:cNvPr id="135" name="Rounded Rectangle 33">
              <a:extLst>
                <a:ext uri="{FF2B5EF4-FFF2-40B4-BE49-F238E27FC236}">
                  <a16:creationId xmlns:a16="http://schemas.microsoft.com/office/drawing/2014/main" id="{7C501D96-DC21-4ADC-A839-4B5EDB34245F}"/>
                </a:ext>
              </a:extLst>
            </p:cNvPr>
            <p:cNvSpPr/>
            <p:nvPr/>
          </p:nvSpPr>
          <p:spPr bwMode="auto">
            <a:xfrm>
              <a:off x="2903091" y="8014682"/>
              <a:ext cx="6917524" cy="817897"/>
            </a:xfrm>
            <a:prstGeom prst="roundRect">
              <a:avLst/>
            </a:prstGeom>
            <a:solidFill>
              <a:srgbClr val="48A0D9"/>
            </a:solidFill>
            <a:ln w="12700" cap="flat" cmpd="sng" algn="ctr">
              <a:noFill/>
              <a:prstDash val="solid"/>
              <a:miter lim="400000"/>
              <a:headEnd type="none" w="med" len="med"/>
              <a:tailEnd type="none" w="med" len="med"/>
            </a:ln>
            <a:effectLst/>
          </p:spPr>
          <p:txBody>
            <a:bodyPr vert="horz" wrap="square" lIns="38100" tIns="38100" rIns="38100" bIns="38100" numCol="1" rtlCol="0" anchor="ctr" anchorCtr="0" compatLnSpc="1">
              <a:prstTxWarp prst="textNoShape">
                <a:avLst/>
              </a:prstTxWarp>
              <a:spAutoFit/>
            </a:bodyPr>
            <a:lstStyle/>
            <a:p>
              <a:pPr marL="0" marR="0" lvl="0" indent="0" defTabSz="825500" eaLnBrk="1" fontAlgn="base" latinLnBrk="0" hangingPunct="0">
                <a:lnSpc>
                  <a:spcPct val="100000"/>
                </a:lnSpc>
                <a:spcBef>
                  <a:spcPct val="0"/>
                </a:spcBef>
                <a:spcAft>
                  <a:spcPct val="0"/>
                </a:spcAft>
                <a:buClrTx/>
                <a:buSzTx/>
                <a:buFontTx/>
                <a:buNone/>
                <a:tabLst/>
                <a:defRPr/>
              </a:pPr>
              <a:endParaRPr kumimoji="0" lang="en-US" sz="2000" b="0" i="0" u="none" strike="noStrike" kern="0" cap="none" spc="0" normalizeH="0" baseline="0" noProof="0" dirty="0">
                <a:ln>
                  <a:noFill/>
                </a:ln>
                <a:solidFill>
                  <a:srgbClr val="DBDDDC"/>
                </a:solidFill>
                <a:effectLst/>
                <a:uLnTx/>
                <a:uFillTx/>
                <a:latin typeface="Poppins" charset="0"/>
                <a:ea typeface="Poppins" charset="0"/>
                <a:cs typeface="Poppins" charset="0"/>
                <a:sym typeface="Poppins" charset="0"/>
              </a:endParaRPr>
            </a:p>
          </p:txBody>
        </p:sp>
      </p:grpSp>
      <p:sp>
        <p:nvSpPr>
          <p:cNvPr id="136" name="Espace réservé du contenu 4">
            <a:extLst>
              <a:ext uri="{FF2B5EF4-FFF2-40B4-BE49-F238E27FC236}">
                <a16:creationId xmlns:a16="http://schemas.microsoft.com/office/drawing/2014/main" id="{C3825177-24BC-44DB-9DDB-D001AFB848FA}"/>
              </a:ext>
            </a:extLst>
          </p:cNvPr>
          <p:cNvSpPr txBox="1">
            <a:spLocks/>
          </p:cNvSpPr>
          <p:nvPr/>
        </p:nvSpPr>
        <p:spPr>
          <a:xfrm>
            <a:off x="2148525" y="5721348"/>
            <a:ext cx="2668447" cy="593038"/>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1000"/>
              </a:spcBef>
              <a:buFont typeface="Arial" panose="020B0604020202020204" pitchFamily="34" charset="0"/>
              <a:buChar char="•"/>
              <a:defRPr sz="1800" kern="1200">
                <a:solidFill>
                  <a:srgbClr val="00133A"/>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1600" kern="1200">
                <a:solidFill>
                  <a:srgbClr val="00133A"/>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400" kern="1200">
                <a:solidFill>
                  <a:srgbClr val="00133A"/>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200" kern="1200">
                <a:solidFill>
                  <a:srgbClr val="00133A"/>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100" kern="1200">
                <a:solidFill>
                  <a:srgbClr val="00133A"/>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Font typeface="Arial" panose="020B0604020202020204" pitchFamily="34" charset="0"/>
              <a:buNone/>
            </a:pPr>
            <a:r>
              <a:rPr lang="fr-FR" sz="3600" cap="small" dirty="0">
                <a:solidFill>
                  <a:srgbClr val="DBDDDC"/>
                </a:solidFill>
                <a:latin typeface="Rajdhani" panose="02000000000000000000" pitchFamily="2" charset="0"/>
                <a:cs typeface="Rajdhani" panose="02000000000000000000" pitchFamily="2" charset="0"/>
              </a:rPr>
              <a:t>15 min.</a:t>
            </a:r>
          </a:p>
        </p:txBody>
      </p:sp>
    </p:spTree>
    <p:custDataLst>
      <p:tags r:id="rId1"/>
    </p:custDataLst>
    <p:extLst>
      <p:ext uri="{BB962C8B-B14F-4D97-AF65-F5344CB8AC3E}">
        <p14:creationId xmlns:p14="http://schemas.microsoft.com/office/powerpoint/2010/main" val="2836034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026"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pSp>
        <p:nvGrpSpPr>
          <p:cNvPr id="14" name="Groupe 13">
            <a:extLst>
              <a:ext uri="{FF2B5EF4-FFF2-40B4-BE49-F238E27FC236}">
                <a16:creationId xmlns:a16="http://schemas.microsoft.com/office/drawing/2014/main" id="{A707BEB5-3615-A331-B5F3-5BFE9A7B776E}"/>
              </a:ext>
            </a:extLst>
          </p:cNvPr>
          <p:cNvGrpSpPr/>
          <p:nvPr/>
        </p:nvGrpSpPr>
        <p:grpSpPr>
          <a:xfrm>
            <a:off x="640506" y="2615164"/>
            <a:ext cx="11551494" cy="1627671"/>
            <a:chOff x="440481" y="2615165"/>
            <a:chExt cx="11551494" cy="1627671"/>
          </a:xfrm>
        </p:grpSpPr>
        <p:sp>
          <p:nvSpPr>
            <p:cNvPr id="6" name="ZoneTexte 5">
              <a:extLst>
                <a:ext uri="{FF2B5EF4-FFF2-40B4-BE49-F238E27FC236}">
                  <a16:creationId xmlns:a16="http://schemas.microsoft.com/office/drawing/2014/main" id="{5C52538C-8115-7E8C-FE3B-D76EDED48E71}"/>
                </a:ext>
              </a:extLst>
            </p:cNvPr>
            <p:cNvSpPr txBox="1"/>
            <p:nvPr/>
          </p:nvSpPr>
          <p:spPr>
            <a:xfrm>
              <a:off x="2397057" y="3136613"/>
              <a:ext cx="9594918" cy="584775"/>
            </a:xfrm>
            <a:prstGeom prst="rect">
              <a:avLst/>
            </a:prstGeom>
            <a:noFill/>
          </p:spPr>
          <p:txBody>
            <a:bodyPr wrap="square" rtlCol="0">
              <a:spAutoFit/>
            </a:bodyPr>
            <a:lstStyle/>
            <a:p>
              <a:r>
                <a:rPr lang="fr-FR" sz="3200" dirty="0">
                  <a:solidFill>
                    <a:schemeClr val="bg1"/>
                  </a:solidFill>
                  <a:latin typeface="Orbitron" panose="02000000000000000000" pitchFamily="2" charset="0"/>
                </a:rPr>
                <a:t>03  [ Un outil d’aide à la conception ]</a:t>
              </a:r>
            </a:p>
          </p:txBody>
        </p:sp>
        <p:pic>
          <p:nvPicPr>
            <p:cNvPr id="12" name="Graphique 11">
              <a:extLst>
                <a:ext uri="{FF2B5EF4-FFF2-40B4-BE49-F238E27FC236}">
                  <a16:creationId xmlns:a16="http://schemas.microsoft.com/office/drawing/2014/main" id="{7738D837-E703-279F-C797-B196BA3A5E5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440481" y="2615165"/>
              <a:ext cx="1630497" cy="1627671"/>
            </a:xfrm>
            <a:prstGeom prst="rect">
              <a:avLst/>
            </a:prstGeom>
          </p:spPr>
        </p:pic>
      </p:grpSp>
    </p:spTree>
    <p:custDataLst>
      <p:tags r:id="rId1"/>
    </p:custDataLst>
    <p:extLst>
      <p:ext uri="{BB962C8B-B14F-4D97-AF65-F5344CB8AC3E}">
        <p14:creationId xmlns:p14="http://schemas.microsoft.com/office/powerpoint/2010/main" val="40322285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778AE636-D164-993A-5A32-E5A4B71117ED}"/>
              </a:ext>
            </a:extLst>
          </p:cNvPr>
          <p:cNvSpPr txBox="1"/>
          <p:nvPr/>
        </p:nvSpPr>
        <p:spPr>
          <a:xfrm>
            <a:off x="1311206" y="435109"/>
            <a:ext cx="10629880" cy="584775"/>
          </a:xfrm>
          <a:prstGeom prst="rect">
            <a:avLst/>
          </a:prstGeom>
          <a:noFill/>
        </p:spPr>
        <p:txBody>
          <a:bodyPr wrap="square" rtlCol="0">
            <a:spAutoFit/>
          </a:bodyPr>
          <a:lstStyle/>
          <a:p>
            <a:r>
              <a:rPr lang="en-US" sz="3200" dirty="0">
                <a:solidFill>
                  <a:schemeClr val="bg1"/>
                </a:solidFill>
                <a:latin typeface="Orbitron" panose="02000000000000000000" pitchFamily="2" charset="0"/>
              </a:rPr>
              <a:t>ABC Learning Design pour scénariser Moodle</a:t>
            </a:r>
          </a:p>
        </p:txBody>
      </p:sp>
      <p:pic>
        <p:nvPicPr>
          <p:cNvPr id="3" name="Graphique 2">
            <a:extLst>
              <a:ext uri="{FF2B5EF4-FFF2-40B4-BE49-F238E27FC236}">
                <a16:creationId xmlns:a16="http://schemas.microsoft.com/office/drawing/2014/main" id="{A2C17C34-412E-DA96-6C39-82CACF2369D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250914" y="234262"/>
            <a:ext cx="1025456" cy="1023678"/>
          </a:xfrm>
          <a:prstGeom prst="rect">
            <a:avLst/>
          </a:prstGeom>
        </p:spPr>
      </p:pic>
      <p:sp>
        <p:nvSpPr>
          <p:cNvPr id="4" name="Google Shape;536;p31">
            <a:extLst>
              <a:ext uri="{FF2B5EF4-FFF2-40B4-BE49-F238E27FC236}">
                <a16:creationId xmlns:a16="http://schemas.microsoft.com/office/drawing/2014/main" id="{DDD3FF79-3FF0-9835-5F07-84BB443C8568}"/>
              </a:ext>
            </a:extLst>
          </p:cNvPr>
          <p:cNvSpPr txBox="1">
            <a:spLocks/>
          </p:cNvSpPr>
          <p:nvPr/>
        </p:nvSpPr>
        <p:spPr>
          <a:xfrm>
            <a:off x="1617725" y="2314359"/>
            <a:ext cx="2040600" cy="699900"/>
          </a:xfrm>
          <a:prstGeom prst="rect">
            <a:avLst/>
          </a:prstGeom>
        </p:spPr>
        <p:txBody>
          <a:bodyPr spcFirstLastPara="1" vert="horz" wrap="square" lIns="91425" tIns="91425" rIns="91425" bIns="91425" rtlCol="0" anchor="ctr"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0"/>
              </a:spcBef>
            </a:pPr>
            <a:r>
              <a:rPr lang="en" sz="4400" dirty="0">
                <a:solidFill>
                  <a:srgbClr val="DBDDDC"/>
                </a:solidFill>
                <a:latin typeface="Orbitron" panose="02000000000000000000" pitchFamily="2" charset="0"/>
              </a:rPr>
              <a:t>01</a:t>
            </a:r>
          </a:p>
        </p:txBody>
      </p:sp>
      <p:sp>
        <p:nvSpPr>
          <p:cNvPr id="5" name="Google Shape;537;p31">
            <a:extLst>
              <a:ext uri="{FF2B5EF4-FFF2-40B4-BE49-F238E27FC236}">
                <a16:creationId xmlns:a16="http://schemas.microsoft.com/office/drawing/2014/main" id="{865F681D-2FCE-E95C-03D8-4E81C7820C0E}"/>
              </a:ext>
            </a:extLst>
          </p:cNvPr>
          <p:cNvSpPr txBox="1">
            <a:spLocks/>
          </p:cNvSpPr>
          <p:nvPr/>
        </p:nvSpPr>
        <p:spPr>
          <a:xfrm>
            <a:off x="6890866" y="2314359"/>
            <a:ext cx="2040600" cy="699900"/>
          </a:xfrm>
          <a:prstGeom prst="rect">
            <a:avLst/>
          </a:prstGeom>
          <a:ln>
            <a:noFill/>
          </a:ln>
        </p:spPr>
        <p:txBody>
          <a:bodyPr spcFirstLastPara="1" wrap="square" lIns="91425" tIns="91425" rIns="91425" bIns="91425" anchor="ctr"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 dirty="0">
                <a:solidFill>
                  <a:srgbClr val="DBDDDC"/>
                </a:solidFill>
                <a:latin typeface="Orbitron" panose="02000000000000000000" pitchFamily="2" charset="0"/>
              </a:rPr>
              <a:t>03</a:t>
            </a:r>
          </a:p>
        </p:txBody>
      </p:sp>
      <p:sp>
        <p:nvSpPr>
          <p:cNvPr id="7" name="Google Shape;538;p31">
            <a:extLst>
              <a:ext uri="{FF2B5EF4-FFF2-40B4-BE49-F238E27FC236}">
                <a16:creationId xmlns:a16="http://schemas.microsoft.com/office/drawing/2014/main" id="{028F3B93-F6FE-8F50-7584-E0D9DF1FD492}"/>
              </a:ext>
            </a:extLst>
          </p:cNvPr>
          <p:cNvSpPr txBox="1">
            <a:spLocks/>
          </p:cNvSpPr>
          <p:nvPr/>
        </p:nvSpPr>
        <p:spPr>
          <a:xfrm>
            <a:off x="4632559" y="3881302"/>
            <a:ext cx="2040600" cy="699900"/>
          </a:xfrm>
          <a:prstGeom prst="rect">
            <a:avLst/>
          </a:prstGeom>
        </p:spPr>
        <p:txBody>
          <a:bodyPr spcFirstLastPara="1" wrap="square" lIns="91425" tIns="91425" rIns="91425" bIns="91425" anchor="ctr"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 dirty="0">
                <a:solidFill>
                  <a:srgbClr val="DBDDDC"/>
                </a:solidFill>
                <a:latin typeface="Orbitron" panose="02000000000000000000" pitchFamily="2" charset="0"/>
              </a:rPr>
              <a:t>02</a:t>
            </a:r>
          </a:p>
        </p:txBody>
      </p:sp>
      <p:sp>
        <p:nvSpPr>
          <p:cNvPr id="9" name="Google Shape;541;p31">
            <a:extLst>
              <a:ext uri="{FF2B5EF4-FFF2-40B4-BE49-F238E27FC236}">
                <a16:creationId xmlns:a16="http://schemas.microsoft.com/office/drawing/2014/main" id="{31DCBA8B-8F8A-8798-45D3-F1A15E4516F1}"/>
              </a:ext>
            </a:extLst>
          </p:cNvPr>
          <p:cNvSpPr txBox="1">
            <a:spLocks/>
          </p:cNvSpPr>
          <p:nvPr/>
        </p:nvSpPr>
        <p:spPr>
          <a:xfrm>
            <a:off x="1617724" y="3012649"/>
            <a:ext cx="3095789" cy="1271943"/>
          </a:xfrm>
          <a:prstGeom prst="rect">
            <a:avLst/>
          </a:prstGeom>
        </p:spPr>
        <p:txBody>
          <a:bodyPr spcFirstLastPara="1" wrap="square" lIns="91425" tIns="91425" rIns="91425" bIns="91425"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Font typeface="Arial" panose="020B0604020202020204" pitchFamily="34" charset="0"/>
              <a:buNone/>
            </a:pPr>
            <a:r>
              <a:rPr lang="fr-FR" sz="2400" dirty="0">
                <a:solidFill>
                  <a:schemeClr val="bg1"/>
                </a:solidFill>
                <a:latin typeface="Rajdhani" panose="02000000000000000000" pitchFamily="2" charset="0"/>
                <a:cs typeface="Rajdhani" panose="02000000000000000000" pitchFamily="2" charset="0"/>
              </a:rPr>
              <a:t>Intro : enjeux et cadre</a:t>
            </a:r>
          </a:p>
        </p:txBody>
      </p:sp>
      <p:sp>
        <p:nvSpPr>
          <p:cNvPr id="10" name="Google Shape;543;p31">
            <a:extLst>
              <a:ext uri="{FF2B5EF4-FFF2-40B4-BE49-F238E27FC236}">
                <a16:creationId xmlns:a16="http://schemas.microsoft.com/office/drawing/2014/main" id="{360F62F3-4F12-52D9-50CF-C65EA25839B1}"/>
              </a:ext>
            </a:extLst>
          </p:cNvPr>
          <p:cNvSpPr txBox="1">
            <a:spLocks/>
          </p:cNvSpPr>
          <p:nvPr/>
        </p:nvSpPr>
        <p:spPr>
          <a:xfrm>
            <a:off x="6890866" y="3012650"/>
            <a:ext cx="3362752" cy="1152200"/>
          </a:xfrm>
          <a:prstGeom prst="rect">
            <a:avLst/>
          </a:prstGeom>
        </p:spPr>
        <p:txBody>
          <a:bodyPr spcFirstLastPara="1" wrap="square" lIns="91425" tIns="91425" rIns="91425" bIns="91425"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Font typeface="Arial" panose="020B0604020202020204" pitchFamily="34" charset="0"/>
              <a:buNone/>
            </a:pPr>
            <a:r>
              <a:rPr lang="fr-FR" sz="2400" dirty="0">
                <a:solidFill>
                  <a:schemeClr val="bg1"/>
                </a:solidFill>
                <a:latin typeface="Rajdhani" panose="02000000000000000000" pitchFamily="2" charset="0"/>
                <a:cs typeface="Rajdhani" panose="02000000000000000000" pitchFamily="2" charset="0"/>
              </a:rPr>
              <a:t>Version « ordi »</a:t>
            </a:r>
          </a:p>
        </p:txBody>
      </p:sp>
      <p:sp>
        <p:nvSpPr>
          <p:cNvPr id="11" name="Google Shape;545;p31">
            <a:extLst>
              <a:ext uri="{FF2B5EF4-FFF2-40B4-BE49-F238E27FC236}">
                <a16:creationId xmlns:a16="http://schemas.microsoft.com/office/drawing/2014/main" id="{9CACC57C-DC30-9F87-E2B6-682A2186526A}"/>
              </a:ext>
            </a:extLst>
          </p:cNvPr>
          <p:cNvSpPr txBox="1">
            <a:spLocks/>
          </p:cNvSpPr>
          <p:nvPr/>
        </p:nvSpPr>
        <p:spPr>
          <a:xfrm>
            <a:off x="4632558" y="4579592"/>
            <a:ext cx="6394675" cy="1221041"/>
          </a:xfrm>
          <a:prstGeom prst="rect">
            <a:avLst/>
          </a:prstGeom>
        </p:spPr>
        <p:txBody>
          <a:bodyPr spcFirstLastPara="1" wrap="square" lIns="91425" tIns="91425" rIns="91425" bIns="91425"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Font typeface="Arial" panose="020B0604020202020204" pitchFamily="34" charset="0"/>
              <a:buNone/>
            </a:pPr>
            <a:r>
              <a:rPr lang="fr-FR" sz="2400" dirty="0">
                <a:solidFill>
                  <a:schemeClr val="bg1"/>
                </a:solidFill>
                <a:latin typeface="Rajdhani" panose="02000000000000000000" pitchFamily="2" charset="0"/>
                <a:cs typeface="Rajdhani" panose="02000000000000000000" pitchFamily="2" charset="0"/>
              </a:rPr>
              <a:t>Version « vraie-vie » - formations</a:t>
            </a:r>
          </a:p>
        </p:txBody>
      </p:sp>
    </p:spTree>
    <p:custDataLst>
      <p:tags r:id="rId1"/>
    </p:custDataLst>
    <p:extLst>
      <p:ext uri="{BB962C8B-B14F-4D97-AF65-F5344CB8AC3E}">
        <p14:creationId xmlns:p14="http://schemas.microsoft.com/office/powerpoint/2010/main" val="1819290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sp>
        <p:nvSpPr>
          <p:cNvPr id="28" name="ZoneTexte 27">
            <a:extLst>
              <a:ext uri="{FF2B5EF4-FFF2-40B4-BE49-F238E27FC236}">
                <a16:creationId xmlns:a16="http://schemas.microsoft.com/office/drawing/2014/main" id="{C862AEBE-0F16-40A2-9C7E-8C9C19FB35DD}"/>
              </a:ext>
            </a:extLst>
          </p:cNvPr>
          <p:cNvSpPr txBox="1"/>
          <p:nvPr/>
        </p:nvSpPr>
        <p:spPr>
          <a:xfrm>
            <a:off x="3211286" y="234262"/>
            <a:ext cx="555927" cy="492443"/>
          </a:xfrm>
          <a:prstGeom prst="rect">
            <a:avLst/>
          </a:prstGeom>
          <a:noFill/>
        </p:spPr>
        <p:txBody>
          <a:bodyPr wrap="square" lIns="0" tIns="0" rIns="0" bIns="0" rtlCol="0">
            <a:spAutoFit/>
          </a:bodyPr>
          <a:lstStyle/>
          <a:p>
            <a:r>
              <a:rPr lang="fr-FR" sz="3200" dirty="0">
                <a:solidFill>
                  <a:srgbClr val="DBDDDC"/>
                </a:solidFill>
                <a:latin typeface="Calibri" panose="020F0502020204030204" pitchFamily="34" charset="0"/>
                <a:cs typeface="Calibri" panose="020F0502020204030204" pitchFamily="34" charset="0"/>
                <a:sym typeface="Wingdings" panose="05000000000000000000" pitchFamily="2" charset="2"/>
              </a:rPr>
              <a:t>❶</a:t>
            </a:r>
            <a:endParaRPr lang="fr-FR" sz="3200" dirty="0">
              <a:solidFill>
                <a:srgbClr val="DBDDDC"/>
              </a:solidFill>
            </a:endParaRPr>
          </a:p>
        </p:txBody>
      </p:sp>
      <p:pic>
        <p:nvPicPr>
          <p:cNvPr id="3" name="Graphique 2">
            <a:extLst>
              <a:ext uri="{FF2B5EF4-FFF2-40B4-BE49-F238E27FC236}">
                <a16:creationId xmlns:a16="http://schemas.microsoft.com/office/drawing/2014/main" id="{887A5128-FB31-CE3D-9A5C-426C6B1ABF5C}"/>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a:xfrm>
            <a:off x="250914" y="234262"/>
            <a:ext cx="1025456" cy="1023678"/>
          </a:xfrm>
          <a:prstGeom prst="rect">
            <a:avLst/>
          </a:prstGeom>
        </p:spPr>
      </p:pic>
      <p:sp>
        <p:nvSpPr>
          <p:cNvPr id="26" name="ZoneTexte 25">
            <a:extLst>
              <a:ext uri="{FF2B5EF4-FFF2-40B4-BE49-F238E27FC236}">
                <a16:creationId xmlns:a16="http://schemas.microsoft.com/office/drawing/2014/main" id="{DA999097-6F0C-4614-8473-55C4E58A3DF8}"/>
              </a:ext>
            </a:extLst>
          </p:cNvPr>
          <p:cNvSpPr txBox="1"/>
          <p:nvPr/>
        </p:nvSpPr>
        <p:spPr>
          <a:xfrm>
            <a:off x="1172253" y="280428"/>
            <a:ext cx="2025066" cy="400110"/>
          </a:xfrm>
          <a:prstGeom prst="rect">
            <a:avLst/>
          </a:prstGeom>
          <a:noFill/>
        </p:spPr>
        <p:txBody>
          <a:bodyPr wrap="square">
            <a:spAutoFit/>
          </a:bodyPr>
          <a:lstStyle/>
          <a:p>
            <a:pPr marL="0" lvl="0" indent="0" algn="r" rtl="0">
              <a:spcBef>
                <a:spcPts val="0"/>
              </a:spcBef>
              <a:spcAft>
                <a:spcPts val="0"/>
              </a:spcAft>
              <a:buNone/>
            </a:pPr>
            <a:r>
              <a:rPr lang="fr-FR" sz="2000" b="1" dirty="0">
                <a:solidFill>
                  <a:schemeClr val="bg1"/>
                </a:solidFill>
                <a:latin typeface="Rajdhani" panose="02000000000000000000" pitchFamily="2" charset="0"/>
                <a:ea typeface="Raleway"/>
                <a:cs typeface="Rajdhani" panose="02000000000000000000" pitchFamily="2" charset="0"/>
                <a:sym typeface="Raleway"/>
              </a:rPr>
              <a:t>Choix du mode</a:t>
            </a:r>
          </a:p>
        </p:txBody>
      </p:sp>
      <p:sp>
        <p:nvSpPr>
          <p:cNvPr id="31" name="ZoneTexte 30">
            <a:extLst>
              <a:ext uri="{FF2B5EF4-FFF2-40B4-BE49-F238E27FC236}">
                <a16:creationId xmlns:a16="http://schemas.microsoft.com/office/drawing/2014/main" id="{68DA273E-F06A-4C9F-B0DB-3DE50D60ECF4}"/>
              </a:ext>
            </a:extLst>
          </p:cNvPr>
          <p:cNvSpPr txBox="1"/>
          <p:nvPr/>
        </p:nvSpPr>
        <p:spPr>
          <a:xfrm>
            <a:off x="3211286" y="1304106"/>
            <a:ext cx="555927" cy="492443"/>
          </a:xfrm>
          <a:prstGeom prst="rect">
            <a:avLst/>
          </a:prstGeom>
          <a:noFill/>
        </p:spPr>
        <p:txBody>
          <a:bodyPr wrap="square" lIns="0" tIns="0" rIns="0" bIns="0" rtlCol="0">
            <a:spAutoFit/>
          </a:bodyPr>
          <a:lstStyle/>
          <a:p>
            <a:r>
              <a:rPr lang="fr-FR" sz="3200" dirty="0">
                <a:solidFill>
                  <a:srgbClr val="DBDDDC"/>
                </a:solidFill>
                <a:latin typeface="Calibri" panose="020F0502020204030204" pitchFamily="34" charset="0"/>
                <a:cs typeface="Calibri" panose="020F0502020204030204" pitchFamily="34" charset="0"/>
                <a:sym typeface="Wingdings" panose="05000000000000000000" pitchFamily="2" charset="2"/>
              </a:rPr>
              <a:t>❷</a:t>
            </a:r>
            <a:endParaRPr lang="fr-FR" sz="3200" dirty="0">
              <a:solidFill>
                <a:srgbClr val="DBDDDC"/>
              </a:solidFill>
            </a:endParaRPr>
          </a:p>
        </p:txBody>
      </p:sp>
      <p:sp>
        <p:nvSpPr>
          <p:cNvPr id="32" name="ZoneTexte 31">
            <a:extLst>
              <a:ext uri="{FF2B5EF4-FFF2-40B4-BE49-F238E27FC236}">
                <a16:creationId xmlns:a16="http://schemas.microsoft.com/office/drawing/2014/main" id="{0B15A3DD-28E9-4BDF-8F71-64633F6D7A04}"/>
              </a:ext>
            </a:extLst>
          </p:cNvPr>
          <p:cNvSpPr txBox="1"/>
          <p:nvPr/>
        </p:nvSpPr>
        <p:spPr>
          <a:xfrm>
            <a:off x="1172253" y="1350272"/>
            <a:ext cx="2025066" cy="707886"/>
          </a:xfrm>
          <a:prstGeom prst="rect">
            <a:avLst/>
          </a:prstGeom>
          <a:noFill/>
        </p:spPr>
        <p:txBody>
          <a:bodyPr wrap="square">
            <a:spAutoFit/>
          </a:bodyPr>
          <a:lstStyle/>
          <a:p>
            <a:pPr marL="0" lvl="0" indent="0" algn="r" rtl="0">
              <a:spcBef>
                <a:spcPts val="0"/>
              </a:spcBef>
              <a:spcAft>
                <a:spcPts val="0"/>
              </a:spcAft>
              <a:buNone/>
            </a:pPr>
            <a:r>
              <a:rPr lang="fr-FR" sz="2000" b="1" dirty="0">
                <a:solidFill>
                  <a:schemeClr val="bg1"/>
                </a:solidFill>
                <a:latin typeface="Rajdhani" panose="02000000000000000000" pitchFamily="2" charset="0"/>
                <a:ea typeface="Raleway"/>
                <a:cs typeface="Rajdhani" panose="02000000000000000000" pitchFamily="2" charset="0"/>
                <a:sym typeface="Raleway"/>
              </a:rPr>
              <a:t>Organisation des tâches</a:t>
            </a:r>
          </a:p>
        </p:txBody>
      </p:sp>
      <p:sp>
        <p:nvSpPr>
          <p:cNvPr id="38" name="Forme libre : forme 37">
            <a:extLst>
              <a:ext uri="{FF2B5EF4-FFF2-40B4-BE49-F238E27FC236}">
                <a16:creationId xmlns:a16="http://schemas.microsoft.com/office/drawing/2014/main" id="{81928325-BE0A-4BC5-95AB-63A46F64D707}"/>
              </a:ext>
            </a:extLst>
          </p:cNvPr>
          <p:cNvSpPr/>
          <p:nvPr/>
        </p:nvSpPr>
        <p:spPr>
          <a:xfrm>
            <a:off x="3984158" y="1415143"/>
            <a:ext cx="446328" cy="1545771"/>
          </a:xfrm>
          <a:custGeom>
            <a:avLst/>
            <a:gdLst>
              <a:gd name="connsiteX0" fmla="*/ 446328 w 446328"/>
              <a:gd name="connsiteY0" fmla="*/ 0 h 1545771"/>
              <a:gd name="connsiteX1" fmla="*/ 10899 w 446328"/>
              <a:gd name="connsiteY1" fmla="*/ 794657 h 1545771"/>
              <a:gd name="connsiteX2" fmla="*/ 174185 w 446328"/>
              <a:gd name="connsiteY2" fmla="*/ 1545771 h 1545771"/>
            </a:gdLst>
            <a:ahLst/>
            <a:cxnLst>
              <a:cxn ang="0">
                <a:pos x="connsiteX0" y="connsiteY0"/>
              </a:cxn>
              <a:cxn ang="0">
                <a:pos x="connsiteX1" y="connsiteY1"/>
              </a:cxn>
              <a:cxn ang="0">
                <a:pos x="connsiteX2" y="connsiteY2"/>
              </a:cxn>
            </a:cxnLst>
            <a:rect l="l" t="t" r="r" b="b"/>
            <a:pathLst>
              <a:path w="446328" h="1545771">
                <a:moveTo>
                  <a:pt x="446328" y="0"/>
                </a:moveTo>
                <a:cubicBezTo>
                  <a:pt x="251292" y="268514"/>
                  <a:pt x="56256" y="537029"/>
                  <a:pt x="10899" y="794657"/>
                </a:cubicBezTo>
                <a:cubicBezTo>
                  <a:pt x="-34458" y="1052286"/>
                  <a:pt x="69863" y="1299028"/>
                  <a:pt x="174185" y="1545771"/>
                </a:cubicBezTo>
              </a:path>
            </a:pathLst>
          </a:custGeom>
          <a:noFill/>
          <a:ln w="38100">
            <a:solidFill>
              <a:srgbClr val="124F6E"/>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9" name="ZoneTexte 38">
            <a:extLst>
              <a:ext uri="{FF2B5EF4-FFF2-40B4-BE49-F238E27FC236}">
                <a16:creationId xmlns:a16="http://schemas.microsoft.com/office/drawing/2014/main" id="{7BA531CB-34D1-4E9B-A656-1C4F02B692DB}"/>
              </a:ext>
            </a:extLst>
          </p:cNvPr>
          <p:cNvSpPr txBox="1"/>
          <p:nvPr/>
        </p:nvSpPr>
        <p:spPr>
          <a:xfrm>
            <a:off x="9862495" y="1753006"/>
            <a:ext cx="555927" cy="492443"/>
          </a:xfrm>
          <a:prstGeom prst="rect">
            <a:avLst/>
          </a:prstGeom>
          <a:noFill/>
        </p:spPr>
        <p:txBody>
          <a:bodyPr wrap="square" lIns="0" tIns="0" rIns="0" bIns="0" rtlCol="0">
            <a:spAutoFit/>
          </a:bodyPr>
          <a:lstStyle/>
          <a:p>
            <a:r>
              <a:rPr lang="fr-FR" sz="3200" dirty="0">
                <a:solidFill>
                  <a:srgbClr val="DBDDDC"/>
                </a:solidFill>
                <a:latin typeface="Calibri" panose="020F0502020204030204" pitchFamily="34" charset="0"/>
                <a:cs typeface="Calibri" panose="020F0502020204030204" pitchFamily="34" charset="0"/>
                <a:sym typeface="Wingdings" panose="05000000000000000000" pitchFamily="2" charset="2"/>
              </a:rPr>
              <a:t>❸</a:t>
            </a:r>
            <a:endParaRPr lang="fr-FR" sz="3200" dirty="0">
              <a:solidFill>
                <a:srgbClr val="DBDDDC"/>
              </a:solidFill>
            </a:endParaRPr>
          </a:p>
        </p:txBody>
      </p:sp>
      <p:sp>
        <p:nvSpPr>
          <p:cNvPr id="40" name="ZoneTexte 39">
            <a:extLst>
              <a:ext uri="{FF2B5EF4-FFF2-40B4-BE49-F238E27FC236}">
                <a16:creationId xmlns:a16="http://schemas.microsoft.com/office/drawing/2014/main" id="{1BF11828-72A9-4BA9-8A26-63075D72D67D}"/>
              </a:ext>
            </a:extLst>
          </p:cNvPr>
          <p:cNvSpPr txBox="1"/>
          <p:nvPr/>
        </p:nvSpPr>
        <p:spPr>
          <a:xfrm>
            <a:off x="10373805" y="1786069"/>
            <a:ext cx="1644024" cy="707886"/>
          </a:xfrm>
          <a:prstGeom prst="rect">
            <a:avLst/>
          </a:prstGeom>
          <a:noFill/>
        </p:spPr>
        <p:txBody>
          <a:bodyPr wrap="square">
            <a:spAutoFit/>
          </a:bodyPr>
          <a:lstStyle/>
          <a:p>
            <a:pPr marL="0" lvl="0" indent="0" rtl="0">
              <a:spcBef>
                <a:spcPts val="0"/>
              </a:spcBef>
              <a:spcAft>
                <a:spcPts val="0"/>
              </a:spcAft>
              <a:buNone/>
            </a:pPr>
            <a:r>
              <a:rPr lang="fr-FR" sz="2000" b="1" dirty="0">
                <a:solidFill>
                  <a:schemeClr val="bg1"/>
                </a:solidFill>
                <a:latin typeface="Rajdhani" panose="02000000000000000000" pitchFamily="2" charset="0"/>
                <a:ea typeface="Raleway"/>
                <a:cs typeface="Rajdhani" panose="02000000000000000000" pitchFamily="2" charset="0"/>
                <a:sym typeface="Raleway"/>
              </a:rPr>
              <a:t>Sélection des activités</a:t>
            </a:r>
          </a:p>
        </p:txBody>
      </p:sp>
      <p:sp>
        <p:nvSpPr>
          <p:cNvPr id="41" name="ZoneTexte 40">
            <a:extLst>
              <a:ext uri="{FF2B5EF4-FFF2-40B4-BE49-F238E27FC236}">
                <a16:creationId xmlns:a16="http://schemas.microsoft.com/office/drawing/2014/main" id="{4B7575D5-40B4-43F1-B961-4CCFCE4B0C91}"/>
              </a:ext>
            </a:extLst>
          </p:cNvPr>
          <p:cNvSpPr txBox="1"/>
          <p:nvPr/>
        </p:nvSpPr>
        <p:spPr>
          <a:xfrm>
            <a:off x="9862495" y="2904639"/>
            <a:ext cx="555927" cy="492443"/>
          </a:xfrm>
          <a:prstGeom prst="rect">
            <a:avLst/>
          </a:prstGeom>
          <a:noFill/>
        </p:spPr>
        <p:txBody>
          <a:bodyPr wrap="square" lIns="0" tIns="0" rIns="0" bIns="0" rtlCol="0">
            <a:spAutoFit/>
          </a:bodyPr>
          <a:lstStyle/>
          <a:p>
            <a:r>
              <a:rPr lang="fr-FR" sz="3200" dirty="0">
                <a:solidFill>
                  <a:srgbClr val="DBDDDC"/>
                </a:solidFill>
                <a:latin typeface="Calibri" panose="020F0502020204030204" pitchFamily="34" charset="0"/>
                <a:cs typeface="Calibri" panose="020F0502020204030204" pitchFamily="34" charset="0"/>
                <a:sym typeface="Wingdings" panose="05000000000000000000" pitchFamily="2" charset="2"/>
              </a:rPr>
              <a:t>❹</a:t>
            </a:r>
            <a:endParaRPr lang="fr-FR" sz="3200" dirty="0">
              <a:solidFill>
                <a:srgbClr val="DBDDDC"/>
              </a:solidFill>
            </a:endParaRPr>
          </a:p>
        </p:txBody>
      </p:sp>
      <p:sp>
        <p:nvSpPr>
          <p:cNvPr id="42" name="ZoneTexte 41">
            <a:extLst>
              <a:ext uri="{FF2B5EF4-FFF2-40B4-BE49-F238E27FC236}">
                <a16:creationId xmlns:a16="http://schemas.microsoft.com/office/drawing/2014/main" id="{D0CC5E8B-416F-469B-B88C-BBDECB6B706B}"/>
              </a:ext>
            </a:extLst>
          </p:cNvPr>
          <p:cNvSpPr txBox="1"/>
          <p:nvPr/>
        </p:nvSpPr>
        <p:spPr>
          <a:xfrm>
            <a:off x="10373805" y="2937702"/>
            <a:ext cx="1644024" cy="1015663"/>
          </a:xfrm>
          <a:prstGeom prst="rect">
            <a:avLst/>
          </a:prstGeom>
          <a:noFill/>
        </p:spPr>
        <p:txBody>
          <a:bodyPr wrap="square">
            <a:spAutoFit/>
          </a:bodyPr>
          <a:lstStyle/>
          <a:p>
            <a:pPr marL="0" lvl="0" indent="0" rtl="0">
              <a:spcBef>
                <a:spcPts val="0"/>
              </a:spcBef>
              <a:spcAft>
                <a:spcPts val="0"/>
              </a:spcAft>
              <a:buNone/>
            </a:pPr>
            <a:r>
              <a:rPr lang="fr-FR" sz="2000" b="1" dirty="0">
                <a:solidFill>
                  <a:schemeClr val="bg1"/>
                </a:solidFill>
                <a:latin typeface="Rajdhani" panose="02000000000000000000" pitchFamily="2" charset="0"/>
                <a:ea typeface="Raleway"/>
                <a:cs typeface="Rajdhani" panose="02000000000000000000" pitchFamily="2" charset="0"/>
                <a:sym typeface="Raleway"/>
              </a:rPr>
              <a:t>Saisie du plan d’action et analyse</a:t>
            </a:r>
          </a:p>
        </p:txBody>
      </p:sp>
      <p:sp>
        <p:nvSpPr>
          <p:cNvPr id="43" name="ZoneTexte 42">
            <a:extLst>
              <a:ext uri="{FF2B5EF4-FFF2-40B4-BE49-F238E27FC236}">
                <a16:creationId xmlns:a16="http://schemas.microsoft.com/office/drawing/2014/main" id="{EB6D7814-F8F6-4C8D-B5B8-8D6373C5E6C2}"/>
              </a:ext>
            </a:extLst>
          </p:cNvPr>
          <p:cNvSpPr txBox="1"/>
          <p:nvPr/>
        </p:nvSpPr>
        <p:spPr>
          <a:xfrm>
            <a:off x="9862495" y="4400503"/>
            <a:ext cx="555927" cy="492443"/>
          </a:xfrm>
          <a:prstGeom prst="rect">
            <a:avLst/>
          </a:prstGeom>
          <a:noFill/>
        </p:spPr>
        <p:txBody>
          <a:bodyPr wrap="square" lIns="0" tIns="0" rIns="0" bIns="0" rtlCol="0">
            <a:spAutoFit/>
          </a:bodyPr>
          <a:lstStyle/>
          <a:p>
            <a:r>
              <a:rPr lang="fr-FR" sz="3200" dirty="0">
                <a:solidFill>
                  <a:srgbClr val="DBDDDC"/>
                </a:solidFill>
                <a:latin typeface="Calibri" panose="020F0502020204030204" pitchFamily="34" charset="0"/>
                <a:cs typeface="Calibri" panose="020F0502020204030204" pitchFamily="34" charset="0"/>
                <a:sym typeface="Wingdings" panose="05000000000000000000" pitchFamily="2" charset="2"/>
              </a:rPr>
              <a:t>❺</a:t>
            </a:r>
            <a:endParaRPr lang="fr-FR" sz="3200" dirty="0">
              <a:solidFill>
                <a:srgbClr val="DBDDDC"/>
              </a:solidFill>
            </a:endParaRPr>
          </a:p>
        </p:txBody>
      </p:sp>
      <p:sp>
        <p:nvSpPr>
          <p:cNvPr id="44" name="ZoneTexte 43">
            <a:extLst>
              <a:ext uri="{FF2B5EF4-FFF2-40B4-BE49-F238E27FC236}">
                <a16:creationId xmlns:a16="http://schemas.microsoft.com/office/drawing/2014/main" id="{71B7C4B2-F1FF-4279-990F-12DA66C4AD08}"/>
              </a:ext>
            </a:extLst>
          </p:cNvPr>
          <p:cNvSpPr txBox="1"/>
          <p:nvPr/>
        </p:nvSpPr>
        <p:spPr>
          <a:xfrm>
            <a:off x="10373805" y="4433566"/>
            <a:ext cx="1644024" cy="400110"/>
          </a:xfrm>
          <a:prstGeom prst="rect">
            <a:avLst/>
          </a:prstGeom>
          <a:noFill/>
        </p:spPr>
        <p:txBody>
          <a:bodyPr wrap="square">
            <a:spAutoFit/>
          </a:bodyPr>
          <a:lstStyle/>
          <a:p>
            <a:pPr marL="0" lvl="0" indent="0" rtl="0">
              <a:spcBef>
                <a:spcPts val="0"/>
              </a:spcBef>
              <a:spcAft>
                <a:spcPts val="0"/>
              </a:spcAft>
              <a:buNone/>
            </a:pPr>
            <a:r>
              <a:rPr lang="fr-FR" sz="2000" b="1" dirty="0">
                <a:solidFill>
                  <a:schemeClr val="bg1"/>
                </a:solidFill>
                <a:latin typeface="Rajdhani" panose="02000000000000000000" pitchFamily="2" charset="0"/>
                <a:ea typeface="Raleway"/>
                <a:cs typeface="Rajdhani" panose="02000000000000000000" pitchFamily="2" charset="0"/>
                <a:sym typeface="Raleway"/>
              </a:rPr>
              <a:t>Export</a:t>
            </a:r>
          </a:p>
        </p:txBody>
      </p:sp>
      <p:cxnSp>
        <p:nvCxnSpPr>
          <p:cNvPr id="46" name="Connecteur droit avec flèche 45">
            <a:extLst>
              <a:ext uri="{FF2B5EF4-FFF2-40B4-BE49-F238E27FC236}">
                <a16:creationId xmlns:a16="http://schemas.microsoft.com/office/drawing/2014/main" id="{CE95C31C-2CCA-4EB4-A28A-7728A6D7EB07}"/>
              </a:ext>
            </a:extLst>
          </p:cNvPr>
          <p:cNvCxnSpPr>
            <a:cxnSpLocks/>
          </p:cNvCxnSpPr>
          <p:nvPr/>
        </p:nvCxnSpPr>
        <p:spPr>
          <a:xfrm flipV="1">
            <a:off x="4757057" y="2590800"/>
            <a:ext cx="381000" cy="370114"/>
          </a:xfrm>
          <a:prstGeom prst="straightConnector1">
            <a:avLst/>
          </a:prstGeom>
          <a:ln w="38100">
            <a:solidFill>
              <a:srgbClr val="124F6E"/>
            </a:solidFill>
            <a:prstDash val="sysDash"/>
            <a:tailEnd type="triangle"/>
          </a:ln>
        </p:spPr>
        <p:style>
          <a:lnRef idx="1">
            <a:schemeClr val="accent1"/>
          </a:lnRef>
          <a:fillRef idx="0">
            <a:schemeClr val="accent1"/>
          </a:fillRef>
          <a:effectRef idx="0">
            <a:schemeClr val="accent1"/>
          </a:effectRef>
          <a:fontRef idx="minor">
            <a:schemeClr val="tx1"/>
          </a:fontRef>
        </p:style>
      </p:cxnSp>
      <p:pic>
        <p:nvPicPr>
          <p:cNvPr id="48" name="Siderant_son">
            <a:hlinkClick r:id="" action="ppaction://media"/>
            <a:extLst>
              <a:ext uri="{FF2B5EF4-FFF2-40B4-BE49-F238E27FC236}">
                <a16:creationId xmlns:a16="http://schemas.microsoft.com/office/drawing/2014/main" id="{61FB7D76-DF30-4757-84B2-4EF43619C6B7}"/>
              </a:ext>
            </a:extLst>
          </p:cNvPr>
          <p:cNvPicPr>
            <a:picLocks noChangeAspect="1"/>
          </p:cNvPicPr>
          <p:nvPr>
            <a:audioFile r:link="rId3"/>
            <p:extLst>
              <p:ext uri="{DAA4B4D4-6D71-4841-9C94-3DE7FCFB9230}">
                <p14:media xmlns:p14="http://schemas.microsoft.com/office/powerpoint/2010/main" r:embed="rId2"/>
              </p:ext>
            </p:extLst>
          </p:nvPr>
        </p:nvPicPr>
        <p:blipFill>
          <a:blip r:embed="rId9"/>
          <a:stretch>
            <a:fillRect/>
          </a:stretch>
        </p:blipFill>
        <p:spPr>
          <a:xfrm>
            <a:off x="5791200" y="3124200"/>
            <a:ext cx="609600" cy="609600"/>
          </a:xfrm>
          <a:prstGeom prst="rect">
            <a:avLst/>
          </a:prstGeom>
        </p:spPr>
      </p:pic>
      <p:pic>
        <p:nvPicPr>
          <p:cNvPr id="37" name="Image 36">
            <a:extLst>
              <a:ext uri="{FF2B5EF4-FFF2-40B4-BE49-F238E27FC236}">
                <a16:creationId xmlns:a16="http://schemas.microsoft.com/office/drawing/2014/main" id="{CCA0F5C7-6C3F-4D3A-82D1-387AF5570934}"/>
              </a:ext>
            </a:extLst>
          </p:cNvPr>
          <p:cNvPicPr>
            <a:picLocks noChangeAspect="1"/>
          </p:cNvPicPr>
          <p:nvPr/>
        </p:nvPicPr>
        <p:blipFill>
          <a:blip r:embed="rId10"/>
          <a:stretch>
            <a:fillRect/>
          </a:stretch>
        </p:blipFill>
        <p:spPr>
          <a:xfrm>
            <a:off x="3820862" y="0"/>
            <a:ext cx="5921881" cy="6858000"/>
          </a:xfrm>
          <a:prstGeom prst="rect">
            <a:avLst/>
          </a:prstGeom>
        </p:spPr>
      </p:pic>
    </p:spTree>
    <p:custDataLst>
      <p:tags r:id="rId1"/>
    </p:custDataLst>
    <p:extLst>
      <p:ext uri="{BB962C8B-B14F-4D97-AF65-F5344CB8AC3E}">
        <p14:creationId xmlns:p14="http://schemas.microsoft.com/office/powerpoint/2010/main" val="15472827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183" fill="hold"/>
                                        <p:tgtEl>
                                          <p:spTgt spid="4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8"/>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D3E57217-E7C2-961D-7089-C5CFC5B81847}"/>
              </a:ext>
            </a:extLst>
          </p:cNvPr>
          <p:cNvSpPr txBox="1"/>
          <p:nvPr/>
        </p:nvSpPr>
        <p:spPr>
          <a:xfrm>
            <a:off x="1311207" y="435109"/>
            <a:ext cx="11176494" cy="584775"/>
          </a:xfrm>
          <a:prstGeom prst="rect">
            <a:avLst/>
          </a:prstGeom>
          <a:noFill/>
        </p:spPr>
        <p:txBody>
          <a:bodyPr wrap="square" rtlCol="0">
            <a:spAutoFit/>
          </a:bodyPr>
          <a:lstStyle/>
          <a:p>
            <a:r>
              <a:rPr lang="en-US" sz="3200" dirty="0">
                <a:solidFill>
                  <a:schemeClr val="bg1"/>
                </a:solidFill>
                <a:latin typeface="Orbitron" panose="02000000000000000000" pitchFamily="2" charset="0"/>
              </a:rPr>
              <a:t>ABC Learning Design pour scénariser Moodle</a:t>
            </a:r>
          </a:p>
        </p:txBody>
      </p:sp>
      <p:pic>
        <p:nvPicPr>
          <p:cNvPr id="3" name="Graphique 2">
            <a:extLst>
              <a:ext uri="{FF2B5EF4-FFF2-40B4-BE49-F238E27FC236}">
                <a16:creationId xmlns:a16="http://schemas.microsoft.com/office/drawing/2014/main" id="{887A5128-FB31-CE3D-9A5C-426C6B1ABF5C}"/>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250914" y="234262"/>
            <a:ext cx="1025456" cy="1023678"/>
          </a:xfrm>
          <a:prstGeom prst="rect">
            <a:avLst/>
          </a:prstGeom>
        </p:spPr>
      </p:pic>
      <p:pic>
        <p:nvPicPr>
          <p:cNvPr id="7" name="Image 6">
            <a:extLst>
              <a:ext uri="{FF2B5EF4-FFF2-40B4-BE49-F238E27FC236}">
                <a16:creationId xmlns:a16="http://schemas.microsoft.com/office/drawing/2014/main" id="{4296A244-01C5-45BA-8150-3616788D1E4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86882" y="2656424"/>
            <a:ext cx="4183420" cy="3766467"/>
          </a:xfrm>
          <a:prstGeom prst="rect">
            <a:avLst/>
          </a:prstGeom>
        </p:spPr>
      </p:pic>
      <p:sp>
        <p:nvSpPr>
          <p:cNvPr id="133" name="ZoneTexte 132">
            <a:extLst>
              <a:ext uri="{FF2B5EF4-FFF2-40B4-BE49-F238E27FC236}">
                <a16:creationId xmlns:a16="http://schemas.microsoft.com/office/drawing/2014/main" id="{59C59B1A-A42D-42F2-B03B-522CB1F5FBA4}"/>
              </a:ext>
            </a:extLst>
          </p:cNvPr>
          <p:cNvSpPr txBox="1"/>
          <p:nvPr/>
        </p:nvSpPr>
        <p:spPr>
          <a:xfrm>
            <a:off x="4251538" y="1181819"/>
            <a:ext cx="2647916" cy="461665"/>
          </a:xfrm>
          <a:prstGeom prst="rect">
            <a:avLst/>
          </a:prstGeom>
          <a:noFill/>
        </p:spPr>
        <p:txBody>
          <a:bodyPr wrap="square">
            <a:spAutoFit/>
          </a:bodyPr>
          <a:lstStyle/>
          <a:p>
            <a:pPr marL="0" lvl="0" indent="0" algn="ctr" rtl="0">
              <a:spcBef>
                <a:spcPts val="0"/>
              </a:spcBef>
              <a:spcAft>
                <a:spcPts val="0"/>
              </a:spcAft>
              <a:buNone/>
            </a:pPr>
            <a:r>
              <a:rPr lang="fr-FR" sz="2400" b="1" dirty="0">
                <a:solidFill>
                  <a:schemeClr val="bg1"/>
                </a:solidFill>
                <a:latin typeface="Rajdhani" panose="02000000000000000000" pitchFamily="2" charset="0"/>
                <a:ea typeface="Raleway"/>
                <a:cs typeface="Rajdhani" panose="02000000000000000000" pitchFamily="2" charset="0"/>
                <a:sym typeface="Raleway"/>
              </a:rPr>
              <a:t>2 outils à connaître</a:t>
            </a:r>
          </a:p>
        </p:txBody>
      </p:sp>
      <p:sp>
        <p:nvSpPr>
          <p:cNvPr id="134" name="ZoneTexte 133">
            <a:extLst>
              <a:ext uri="{FF2B5EF4-FFF2-40B4-BE49-F238E27FC236}">
                <a16:creationId xmlns:a16="http://schemas.microsoft.com/office/drawing/2014/main" id="{072138D6-7C81-457D-8582-A32C8F0A82D0}"/>
              </a:ext>
            </a:extLst>
          </p:cNvPr>
          <p:cNvSpPr txBox="1"/>
          <p:nvPr/>
        </p:nvSpPr>
        <p:spPr>
          <a:xfrm>
            <a:off x="656498" y="1782492"/>
            <a:ext cx="4448902" cy="740203"/>
          </a:xfrm>
          <a:prstGeom prst="rect">
            <a:avLst/>
          </a:prstGeom>
          <a:noFill/>
        </p:spPr>
        <p:txBody>
          <a:bodyPr wrap="square">
            <a:spAutoFit/>
          </a:bodyPr>
          <a:lstStyle/>
          <a:p>
            <a:r>
              <a:rPr lang="en-US" sz="2000" b="1" dirty="0" err="1">
                <a:solidFill>
                  <a:schemeClr val="bg1"/>
                </a:solidFill>
                <a:latin typeface="Rajdhani" panose="02000000000000000000" pitchFamily="2" charset="0"/>
                <a:cs typeface="Rajdhani" panose="02000000000000000000" pitchFamily="2" charset="0"/>
              </a:rPr>
              <a:t>L’application</a:t>
            </a:r>
            <a:r>
              <a:rPr lang="en-US" sz="2000" b="1" dirty="0">
                <a:solidFill>
                  <a:schemeClr val="bg1"/>
                </a:solidFill>
                <a:latin typeface="Rajdhani" panose="02000000000000000000" pitchFamily="2" charset="0"/>
                <a:cs typeface="Rajdhani" panose="02000000000000000000" pitchFamily="2" charset="0"/>
              </a:rPr>
              <a:t> web Learning Designer (LD)</a:t>
            </a:r>
          </a:p>
          <a:p>
            <a:pPr>
              <a:lnSpc>
                <a:spcPct val="114000"/>
              </a:lnSpc>
            </a:pPr>
            <a:r>
              <a:rPr lang="en-US" sz="2000" i="1" dirty="0">
                <a:solidFill>
                  <a:schemeClr val="bg1"/>
                </a:solidFill>
                <a:latin typeface="Rajdhani" panose="02000000000000000000" pitchFamily="2" charset="0"/>
                <a:cs typeface="Rajdhani" panose="02000000000000000000" pitchFamily="2" charset="0"/>
              </a:rPr>
              <a:t>https://www.ucl.ac.uk/learning-designer/</a:t>
            </a:r>
          </a:p>
        </p:txBody>
      </p:sp>
      <p:sp>
        <p:nvSpPr>
          <p:cNvPr id="135" name="ZoneTexte 134">
            <a:extLst>
              <a:ext uri="{FF2B5EF4-FFF2-40B4-BE49-F238E27FC236}">
                <a16:creationId xmlns:a16="http://schemas.microsoft.com/office/drawing/2014/main" id="{B2D27794-3821-43BF-B1D1-724D6305A155}"/>
              </a:ext>
            </a:extLst>
          </p:cNvPr>
          <p:cNvSpPr txBox="1"/>
          <p:nvPr/>
        </p:nvSpPr>
        <p:spPr>
          <a:xfrm>
            <a:off x="5636079" y="1745494"/>
            <a:ext cx="6242956" cy="1496564"/>
          </a:xfrm>
          <a:prstGeom prst="rect">
            <a:avLst/>
          </a:prstGeom>
          <a:noFill/>
        </p:spPr>
        <p:txBody>
          <a:bodyPr wrap="square">
            <a:spAutoFit/>
          </a:bodyPr>
          <a:lstStyle/>
          <a:p>
            <a:pPr marL="0" lvl="0" indent="0" algn="ctr" rtl="0">
              <a:lnSpc>
                <a:spcPct val="115000"/>
              </a:lnSpc>
              <a:buNone/>
            </a:pPr>
            <a:r>
              <a:rPr lang="fr-FR" sz="2000" b="1" dirty="0">
                <a:solidFill>
                  <a:schemeClr val="bg1"/>
                </a:solidFill>
                <a:latin typeface="Rajdhani" panose="02000000000000000000" pitchFamily="2" charset="0"/>
                <a:ea typeface="Raleway"/>
                <a:cs typeface="Rajdhani" panose="02000000000000000000" pitchFamily="2" charset="0"/>
                <a:sym typeface="Raleway"/>
              </a:rPr>
              <a:t>Un outil Tableur / Serveur</a:t>
            </a:r>
          </a:p>
          <a:p>
            <a:pPr algn="ctr">
              <a:lnSpc>
                <a:spcPct val="115000"/>
              </a:lnSpc>
            </a:pPr>
            <a:r>
              <a:rPr lang="fr-FR" sz="2000" dirty="0">
                <a:solidFill>
                  <a:schemeClr val="bg1"/>
                </a:solidFill>
                <a:latin typeface="Rajdhani" panose="02000000000000000000" pitchFamily="2" charset="0"/>
                <a:ea typeface="Raleway"/>
                <a:cs typeface="Rajdhani" panose="02000000000000000000" pitchFamily="2" charset="0"/>
                <a:sym typeface="Raleway"/>
              </a:rPr>
              <a:t>Développé par  François Jourde et </a:t>
            </a:r>
            <a:r>
              <a:rPr lang="fr-FR" sz="2000" dirty="0" err="1">
                <a:solidFill>
                  <a:schemeClr val="bg1"/>
                </a:solidFill>
                <a:latin typeface="Rajdhani" panose="02000000000000000000" pitchFamily="2" charset="0"/>
                <a:ea typeface="Raleway"/>
                <a:cs typeface="Rajdhani" panose="02000000000000000000" pitchFamily="2" charset="0"/>
                <a:sym typeface="Raleway"/>
              </a:rPr>
              <a:t>Erwann</a:t>
            </a:r>
            <a:r>
              <a:rPr lang="fr-FR" sz="2000" dirty="0">
                <a:solidFill>
                  <a:schemeClr val="bg1"/>
                </a:solidFill>
                <a:latin typeface="Rajdhani" panose="02000000000000000000" pitchFamily="2" charset="0"/>
                <a:ea typeface="Raleway"/>
                <a:cs typeface="Rajdhani" panose="02000000000000000000" pitchFamily="2" charset="0"/>
                <a:sym typeface="Raleway"/>
              </a:rPr>
              <a:t> </a:t>
            </a:r>
            <a:r>
              <a:rPr lang="fr-FR" sz="2000" dirty="0" err="1">
                <a:solidFill>
                  <a:schemeClr val="bg1"/>
                </a:solidFill>
                <a:latin typeface="Rajdhani" panose="02000000000000000000" pitchFamily="2" charset="0"/>
                <a:ea typeface="Raleway"/>
                <a:cs typeface="Rajdhani" panose="02000000000000000000" pitchFamily="2" charset="0"/>
                <a:sym typeface="Raleway"/>
              </a:rPr>
              <a:t>Gallenne</a:t>
            </a:r>
            <a:endParaRPr lang="fr-FR" sz="2000" dirty="0">
              <a:solidFill>
                <a:schemeClr val="bg1"/>
              </a:solidFill>
              <a:latin typeface="Rajdhani" panose="02000000000000000000" pitchFamily="2" charset="0"/>
              <a:ea typeface="Raleway"/>
              <a:cs typeface="Rajdhani" panose="02000000000000000000" pitchFamily="2" charset="0"/>
              <a:sym typeface="Raleway"/>
            </a:endParaRPr>
          </a:p>
          <a:p>
            <a:pPr algn="ctr">
              <a:lnSpc>
                <a:spcPct val="115000"/>
              </a:lnSpc>
            </a:pPr>
            <a:r>
              <a:rPr lang="fr-FR" sz="2000" b="1" i="1" u="sng" dirty="0">
                <a:solidFill>
                  <a:schemeClr val="bg1"/>
                </a:solidFill>
                <a:latin typeface="Rajdhani" panose="02000000000000000000" pitchFamily="2" charset="0"/>
                <a:cs typeface="Rajdhani" panose="02000000000000000000" pitchFamily="2" charset="0"/>
                <a:hlinkClick r:id="rId8">
                  <a:extLst>
                    <a:ext uri="{A12FA001-AC4F-418D-AE19-62706E023703}">
                      <ahyp:hlinkClr xmlns:ahyp="http://schemas.microsoft.com/office/drawing/2018/hyperlinkcolor" val="tx"/>
                    </a:ext>
                  </a:extLst>
                </a:hlinkClick>
              </a:rPr>
              <a:t>http://scenarisation.jouga.net</a:t>
            </a:r>
            <a:endParaRPr lang="fr-FR" sz="2000" i="1" dirty="0">
              <a:solidFill>
                <a:schemeClr val="bg1"/>
              </a:solidFill>
              <a:highlight>
                <a:srgbClr val="FFFFFF"/>
              </a:highlight>
              <a:latin typeface="Rajdhani" panose="02000000000000000000" pitchFamily="2" charset="0"/>
              <a:ea typeface="Raleway"/>
              <a:cs typeface="Rajdhani" panose="02000000000000000000" pitchFamily="2" charset="0"/>
              <a:sym typeface="Raleway"/>
            </a:endParaRPr>
          </a:p>
          <a:p>
            <a:pPr marL="0" lvl="0" indent="0" algn="ctr" rtl="0">
              <a:lnSpc>
                <a:spcPct val="115000"/>
              </a:lnSpc>
              <a:spcBef>
                <a:spcPts val="0"/>
              </a:spcBef>
              <a:spcAft>
                <a:spcPts val="1600"/>
              </a:spcAft>
              <a:buNone/>
            </a:pPr>
            <a:endParaRPr lang="fr-FR" sz="2000" dirty="0">
              <a:solidFill>
                <a:schemeClr val="bg1"/>
              </a:solidFill>
              <a:latin typeface="Rajdhani" panose="02000000000000000000" pitchFamily="2" charset="0"/>
              <a:cs typeface="Rajdhani" panose="02000000000000000000" pitchFamily="2" charset="0"/>
            </a:endParaRPr>
          </a:p>
        </p:txBody>
      </p:sp>
      <p:pic>
        <p:nvPicPr>
          <p:cNvPr id="153" name="Google Shape;409;p46">
            <a:extLst>
              <a:ext uri="{FF2B5EF4-FFF2-40B4-BE49-F238E27FC236}">
                <a16:creationId xmlns:a16="http://schemas.microsoft.com/office/drawing/2014/main" id="{0FD1E65C-8612-469B-AB04-B7A1573EE609}"/>
              </a:ext>
            </a:extLst>
          </p:cNvPr>
          <p:cNvPicPr preferRelativeResize="0"/>
          <p:nvPr/>
        </p:nvPicPr>
        <p:blipFill>
          <a:blip r:embed="rId9">
            <a:alphaModFix/>
          </a:blip>
          <a:stretch>
            <a:fillRect/>
          </a:stretch>
        </p:blipFill>
        <p:spPr>
          <a:xfrm>
            <a:off x="6004527" y="4387720"/>
            <a:ext cx="2713899" cy="1599701"/>
          </a:xfrm>
          <a:prstGeom prst="rect">
            <a:avLst/>
          </a:prstGeom>
          <a:noFill/>
          <a:ln w="9525" cap="flat" cmpd="sng">
            <a:solidFill>
              <a:srgbClr val="CCCCCC"/>
            </a:solidFill>
            <a:prstDash val="solid"/>
            <a:round/>
            <a:headEnd type="none" w="sm" len="sm"/>
            <a:tailEnd type="none" w="sm" len="sm"/>
          </a:ln>
        </p:spPr>
      </p:pic>
      <p:sp>
        <p:nvSpPr>
          <p:cNvPr id="154" name="Google Shape;410;p46">
            <a:extLst>
              <a:ext uri="{FF2B5EF4-FFF2-40B4-BE49-F238E27FC236}">
                <a16:creationId xmlns:a16="http://schemas.microsoft.com/office/drawing/2014/main" id="{5D484905-1808-4493-AB91-4AA6432C6421}"/>
              </a:ext>
            </a:extLst>
          </p:cNvPr>
          <p:cNvSpPr txBox="1"/>
          <p:nvPr/>
        </p:nvSpPr>
        <p:spPr>
          <a:xfrm>
            <a:off x="6238424" y="6043012"/>
            <a:ext cx="2246100" cy="6651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dirty="0">
                <a:solidFill>
                  <a:schemeClr val="bg1"/>
                </a:solidFill>
                <a:latin typeface="Rajdhani" panose="02000000000000000000" pitchFamily="2" charset="0"/>
                <a:ea typeface="Raleway"/>
                <a:cs typeface="Rajdhani" panose="02000000000000000000" pitchFamily="2" charset="0"/>
                <a:sym typeface="Raleway"/>
              </a:rPr>
              <a:t>interface de </a:t>
            </a:r>
            <a:r>
              <a:rPr lang="en" sz="1800" b="1" dirty="0">
                <a:solidFill>
                  <a:schemeClr val="bg1"/>
                </a:solidFill>
                <a:latin typeface="Rajdhani" panose="02000000000000000000" pitchFamily="2" charset="0"/>
                <a:ea typeface="Raleway"/>
                <a:cs typeface="Rajdhani" panose="02000000000000000000" pitchFamily="2" charset="0"/>
                <a:sym typeface="Raleway"/>
              </a:rPr>
              <a:t>scénarisation</a:t>
            </a:r>
            <a:endParaRPr sz="1800" b="1" dirty="0">
              <a:solidFill>
                <a:schemeClr val="bg1"/>
              </a:solidFill>
              <a:latin typeface="Rajdhani" panose="02000000000000000000" pitchFamily="2" charset="0"/>
              <a:cs typeface="Rajdhani" panose="02000000000000000000" pitchFamily="2" charset="0"/>
            </a:endParaRPr>
          </a:p>
        </p:txBody>
      </p:sp>
      <p:sp>
        <p:nvSpPr>
          <p:cNvPr id="155" name="Google Shape;411;p46">
            <a:extLst>
              <a:ext uri="{FF2B5EF4-FFF2-40B4-BE49-F238E27FC236}">
                <a16:creationId xmlns:a16="http://schemas.microsoft.com/office/drawing/2014/main" id="{6FCE95D2-B5F6-402C-8A54-6C1FAD31F2C0}"/>
              </a:ext>
            </a:extLst>
          </p:cNvPr>
          <p:cNvSpPr txBox="1"/>
          <p:nvPr/>
        </p:nvSpPr>
        <p:spPr>
          <a:xfrm>
            <a:off x="9458600" y="6043029"/>
            <a:ext cx="2158800" cy="6651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dirty="0">
                <a:solidFill>
                  <a:schemeClr val="bg1"/>
                </a:solidFill>
                <a:latin typeface="Rajdhani" panose="02000000000000000000" pitchFamily="2" charset="0"/>
                <a:ea typeface="Raleway"/>
                <a:cs typeface="Rajdhani" panose="02000000000000000000" pitchFamily="2" charset="0"/>
                <a:sym typeface="Raleway"/>
              </a:rPr>
              <a:t>interface de </a:t>
            </a:r>
            <a:r>
              <a:rPr lang="en" sz="1800" b="1" dirty="0">
                <a:solidFill>
                  <a:schemeClr val="bg1"/>
                </a:solidFill>
                <a:latin typeface="Rajdhani" panose="02000000000000000000" pitchFamily="2" charset="0"/>
                <a:ea typeface="Raleway"/>
                <a:cs typeface="Rajdhani" panose="02000000000000000000" pitchFamily="2" charset="0"/>
                <a:sym typeface="Raleway"/>
              </a:rPr>
              <a:t>visualisation</a:t>
            </a:r>
            <a:endParaRPr sz="1800" b="1" dirty="0">
              <a:solidFill>
                <a:schemeClr val="bg1"/>
              </a:solidFill>
              <a:latin typeface="Rajdhani" panose="02000000000000000000" pitchFamily="2" charset="0"/>
              <a:cs typeface="Rajdhani" panose="02000000000000000000" pitchFamily="2" charset="0"/>
            </a:endParaRPr>
          </a:p>
        </p:txBody>
      </p:sp>
      <p:pic>
        <p:nvPicPr>
          <p:cNvPr id="156" name="Google Shape;412;p46">
            <a:extLst>
              <a:ext uri="{FF2B5EF4-FFF2-40B4-BE49-F238E27FC236}">
                <a16:creationId xmlns:a16="http://schemas.microsoft.com/office/drawing/2014/main" id="{9CAF6B70-E653-4896-9D7C-6B3D095DEE02}"/>
              </a:ext>
            </a:extLst>
          </p:cNvPr>
          <p:cNvPicPr preferRelativeResize="0"/>
          <p:nvPr/>
        </p:nvPicPr>
        <p:blipFill>
          <a:blip r:embed="rId10">
            <a:alphaModFix/>
          </a:blip>
          <a:stretch>
            <a:fillRect/>
          </a:stretch>
        </p:blipFill>
        <p:spPr>
          <a:xfrm>
            <a:off x="9096814" y="4387720"/>
            <a:ext cx="2882379" cy="1599700"/>
          </a:xfrm>
          <a:prstGeom prst="rect">
            <a:avLst/>
          </a:prstGeom>
          <a:noFill/>
          <a:ln w="9525" cap="flat" cmpd="sng">
            <a:solidFill>
              <a:srgbClr val="CCCCCC"/>
            </a:solidFill>
            <a:prstDash val="solid"/>
            <a:round/>
            <a:headEnd type="none" w="sm" len="sm"/>
            <a:tailEnd type="none" w="sm" len="sm"/>
          </a:ln>
        </p:spPr>
      </p:pic>
      <p:pic>
        <p:nvPicPr>
          <p:cNvPr id="157" name="Google Shape;413;p46">
            <a:extLst>
              <a:ext uri="{FF2B5EF4-FFF2-40B4-BE49-F238E27FC236}">
                <a16:creationId xmlns:a16="http://schemas.microsoft.com/office/drawing/2014/main" id="{71721FA6-F4D3-4DEB-B6E4-2CA15F018729}"/>
              </a:ext>
            </a:extLst>
          </p:cNvPr>
          <p:cNvPicPr preferRelativeResize="0"/>
          <p:nvPr/>
        </p:nvPicPr>
        <p:blipFill>
          <a:blip r:embed="rId11">
            <a:alphaModFix/>
          </a:blip>
          <a:stretch>
            <a:fillRect/>
          </a:stretch>
        </p:blipFill>
        <p:spPr>
          <a:xfrm>
            <a:off x="7088979" y="3444215"/>
            <a:ext cx="498069" cy="521823"/>
          </a:xfrm>
          <a:prstGeom prst="rect">
            <a:avLst/>
          </a:prstGeom>
          <a:noFill/>
          <a:ln>
            <a:noFill/>
          </a:ln>
        </p:spPr>
      </p:pic>
      <p:pic>
        <p:nvPicPr>
          <p:cNvPr id="159" name="Google Shape;415;p46">
            <a:extLst>
              <a:ext uri="{FF2B5EF4-FFF2-40B4-BE49-F238E27FC236}">
                <a16:creationId xmlns:a16="http://schemas.microsoft.com/office/drawing/2014/main" id="{EE2C3FDD-CA7C-4E27-B31F-929D867C7A29}"/>
              </a:ext>
            </a:extLst>
          </p:cNvPr>
          <p:cNvPicPr preferRelativeResize="0"/>
          <p:nvPr/>
        </p:nvPicPr>
        <p:blipFill>
          <a:blip r:embed="rId12">
            <a:alphaModFix/>
          </a:blip>
          <a:stretch>
            <a:fillRect/>
          </a:stretch>
        </p:blipFill>
        <p:spPr>
          <a:xfrm>
            <a:off x="10288972" y="3456099"/>
            <a:ext cx="498055" cy="498055"/>
          </a:xfrm>
          <a:prstGeom prst="rect">
            <a:avLst/>
          </a:prstGeom>
          <a:noFill/>
          <a:ln>
            <a:noFill/>
          </a:ln>
        </p:spPr>
      </p:pic>
      <p:sp>
        <p:nvSpPr>
          <p:cNvPr id="161" name="Google Shape;417;p46">
            <a:extLst>
              <a:ext uri="{FF2B5EF4-FFF2-40B4-BE49-F238E27FC236}">
                <a16:creationId xmlns:a16="http://schemas.microsoft.com/office/drawing/2014/main" id="{65C4BB6F-B2ED-4DFC-ADAA-3D965C1A085B}"/>
              </a:ext>
            </a:extLst>
          </p:cNvPr>
          <p:cNvSpPr txBox="1"/>
          <p:nvPr/>
        </p:nvSpPr>
        <p:spPr>
          <a:xfrm>
            <a:off x="9630050" y="3966038"/>
            <a:ext cx="1815900" cy="47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600" b="1" dirty="0">
                <a:solidFill>
                  <a:schemeClr val="bg1"/>
                </a:solidFill>
                <a:latin typeface="Rajdhani" panose="02000000000000000000" pitchFamily="2" charset="0"/>
                <a:ea typeface="Raleway"/>
                <a:cs typeface="Rajdhani" panose="02000000000000000000" pitchFamily="2" charset="0"/>
                <a:sym typeface="Raleway"/>
              </a:rPr>
              <a:t>serveur web</a:t>
            </a:r>
            <a:endParaRPr sz="1600" dirty="0">
              <a:solidFill>
                <a:schemeClr val="bg1"/>
              </a:solidFill>
              <a:latin typeface="Rajdhani" panose="02000000000000000000" pitchFamily="2" charset="0"/>
              <a:cs typeface="Rajdhani" panose="02000000000000000000" pitchFamily="2" charset="0"/>
            </a:endParaRPr>
          </a:p>
        </p:txBody>
      </p:sp>
      <p:sp>
        <p:nvSpPr>
          <p:cNvPr id="162" name="Google Shape;417;p46">
            <a:extLst>
              <a:ext uri="{FF2B5EF4-FFF2-40B4-BE49-F238E27FC236}">
                <a16:creationId xmlns:a16="http://schemas.microsoft.com/office/drawing/2014/main" id="{2E71658A-3EB8-473B-B464-EC168BABFFE8}"/>
              </a:ext>
            </a:extLst>
          </p:cNvPr>
          <p:cNvSpPr txBox="1"/>
          <p:nvPr/>
        </p:nvSpPr>
        <p:spPr>
          <a:xfrm>
            <a:off x="6420535" y="3952040"/>
            <a:ext cx="1815900" cy="47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fr-FR" sz="1600" b="1" dirty="0">
                <a:solidFill>
                  <a:schemeClr val="bg1"/>
                </a:solidFill>
                <a:latin typeface="Rajdhani" panose="02000000000000000000" pitchFamily="2" charset="0"/>
                <a:ea typeface="Raleway"/>
                <a:cs typeface="Rajdhani" panose="02000000000000000000" pitchFamily="2" charset="0"/>
                <a:sym typeface="Raleway"/>
              </a:rPr>
              <a:t>T</a:t>
            </a:r>
            <a:r>
              <a:rPr lang="en" sz="1600" b="1" dirty="0">
                <a:solidFill>
                  <a:schemeClr val="bg1"/>
                </a:solidFill>
                <a:latin typeface="Rajdhani" panose="02000000000000000000" pitchFamily="2" charset="0"/>
                <a:ea typeface="Raleway"/>
                <a:cs typeface="Rajdhani" panose="02000000000000000000" pitchFamily="2" charset="0"/>
                <a:sym typeface="Raleway"/>
              </a:rPr>
              <a:t>ableur</a:t>
            </a:r>
          </a:p>
        </p:txBody>
      </p:sp>
      <p:cxnSp>
        <p:nvCxnSpPr>
          <p:cNvPr id="13" name="Connecteur droit 12">
            <a:extLst>
              <a:ext uri="{FF2B5EF4-FFF2-40B4-BE49-F238E27FC236}">
                <a16:creationId xmlns:a16="http://schemas.microsoft.com/office/drawing/2014/main" id="{F3E74AC7-210A-459E-BB80-8B7BAFCE32E4}"/>
              </a:ext>
            </a:extLst>
          </p:cNvPr>
          <p:cNvCxnSpPr/>
          <p:nvPr/>
        </p:nvCxnSpPr>
        <p:spPr>
          <a:xfrm>
            <a:off x="5442857" y="1763486"/>
            <a:ext cx="0" cy="4944626"/>
          </a:xfrm>
          <a:prstGeom prst="line">
            <a:avLst/>
          </a:prstGeom>
          <a:ln>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16" name="Connecteur droit avec flèche 15">
            <a:extLst>
              <a:ext uri="{FF2B5EF4-FFF2-40B4-BE49-F238E27FC236}">
                <a16:creationId xmlns:a16="http://schemas.microsoft.com/office/drawing/2014/main" id="{96420CBA-81C1-4BBC-9A09-7FB08C042582}"/>
              </a:ext>
            </a:extLst>
          </p:cNvPr>
          <p:cNvCxnSpPr/>
          <p:nvPr/>
        </p:nvCxnSpPr>
        <p:spPr>
          <a:xfrm>
            <a:off x="7728857" y="3705126"/>
            <a:ext cx="2416629" cy="0"/>
          </a:xfrm>
          <a:prstGeom prst="straightConnector1">
            <a:avLst/>
          </a:prstGeom>
          <a:ln w="28575">
            <a:solidFill>
              <a:srgbClr val="DBDDDC"/>
            </a:solidFill>
            <a:tailEnd type="triangle"/>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40501679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pSp>
        <p:nvGrpSpPr>
          <p:cNvPr id="14" name="Groupe 13">
            <a:extLst>
              <a:ext uri="{FF2B5EF4-FFF2-40B4-BE49-F238E27FC236}">
                <a16:creationId xmlns:a16="http://schemas.microsoft.com/office/drawing/2014/main" id="{A707BEB5-3615-A331-B5F3-5BFE9A7B776E}"/>
              </a:ext>
            </a:extLst>
          </p:cNvPr>
          <p:cNvGrpSpPr/>
          <p:nvPr/>
        </p:nvGrpSpPr>
        <p:grpSpPr>
          <a:xfrm>
            <a:off x="640506" y="2615164"/>
            <a:ext cx="7662051" cy="1627671"/>
            <a:chOff x="440481" y="2615165"/>
            <a:chExt cx="7662051" cy="1627671"/>
          </a:xfrm>
        </p:grpSpPr>
        <p:sp>
          <p:nvSpPr>
            <p:cNvPr id="6" name="ZoneTexte 5">
              <a:extLst>
                <a:ext uri="{FF2B5EF4-FFF2-40B4-BE49-F238E27FC236}">
                  <a16:creationId xmlns:a16="http://schemas.microsoft.com/office/drawing/2014/main" id="{5C52538C-8115-7E8C-FE3B-D76EDED48E71}"/>
                </a:ext>
              </a:extLst>
            </p:cNvPr>
            <p:cNvSpPr txBox="1"/>
            <p:nvPr/>
          </p:nvSpPr>
          <p:spPr>
            <a:xfrm>
              <a:off x="2397057" y="2890391"/>
              <a:ext cx="5705475" cy="1077218"/>
            </a:xfrm>
            <a:prstGeom prst="rect">
              <a:avLst/>
            </a:prstGeom>
            <a:noFill/>
          </p:spPr>
          <p:txBody>
            <a:bodyPr wrap="square" rtlCol="0">
              <a:spAutoFit/>
            </a:bodyPr>
            <a:lstStyle/>
            <a:p>
              <a:r>
                <a:rPr lang="fr-FR" sz="3200" dirty="0">
                  <a:solidFill>
                    <a:schemeClr val="bg1"/>
                  </a:solidFill>
                  <a:latin typeface="Orbitron" panose="02000000000000000000" pitchFamily="2" charset="0"/>
                </a:rPr>
                <a:t>Merci de votre attention</a:t>
              </a:r>
              <a:br>
                <a:rPr lang="fr-FR" sz="3200" dirty="0">
                  <a:solidFill>
                    <a:schemeClr val="bg1"/>
                  </a:solidFill>
                  <a:latin typeface="Orbitron" panose="02000000000000000000" pitchFamily="2" charset="0"/>
                </a:rPr>
              </a:br>
              <a:r>
                <a:rPr lang="fr-FR" sz="3200" dirty="0">
                  <a:solidFill>
                    <a:schemeClr val="bg1"/>
                  </a:solidFill>
                  <a:latin typeface="Orbitron" panose="02000000000000000000" pitchFamily="2" charset="0"/>
                </a:rPr>
                <a:t>Des questions ?</a:t>
              </a:r>
            </a:p>
          </p:txBody>
        </p:sp>
        <p:pic>
          <p:nvPicPr>
            <p:cNvPr id="12" name="Graphique 11">
              <a:extLst>
                <a:ext uri="{FF2B5EF4-FFF2-40B4-BE49-F238E27FC236}">
                  <a16:creationId xmlns:a16="http://schemas.microsoft.com/office/drawing/2014/main" id="{7738D837-E703-279F-C797-B196BA3A5E5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440481" y="2615165"/>
              <a:ext cx="1630497" cy="1627671"/>
            </a:xfrm>
            <a:prstGeom prst="rect">
              <a:avLst/>
            </a:prstGeom>
          </p:spPr>
        </p:pic>
      </p:grpSp>
      <p:pic>
        <p:nvPicPr>
          <p:cNvPr id="10" name="Image 9">
            <a:extLst>
              <a:ext uri="{FF2B5EF4-FFF2-40B4-BE49-F238E27FC236}">
                <a16:creationId xmlns:a16="http://schemas.microsoft.com/office/drawing/2014/main" id="{4ABAFF0D-6951-BD60-21E7-18DE5D9841E9}"/>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6258599" y="2613751"/>
            <a:ext cx="5933402" cy="4244249"/>
          </a:xfrm>
          <a:prstGeom prst="rect">
            <a:avLst/>
          </a:prstGeom>
        </p:spPr>
      </p:pic>
    </p:spTree>
    <p:custDataLst>
      <p:tags r:id="rId1"/>
    </p:custDataLst>
    <p:extLst>
      <p:ext uri="{BB962C8B-B14F-4D97-AF65-F5344CB8AC3E}">
        <p14:creationId xmlns:p14="http://schemas.microsoft.com/office/powerpoint/2010/main" val="31655464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12">
            <a:lum/>
          </a:blip>
          <a:srcRect/>
          <a:stretch>
            <a:fillRect/>
          </a:stretch>
        </a:blipFill>
        <a:effectLst/>
      </p:bgPr>
    </p:bg>
    <p:spTree>
      <p:nvGrpSpPr>
        <p:cNvPr id="1" name=""/>
        <p:cNvGrpSpPr/>
        <p:nvPr/>
      </p:nvGrpSpPr>
      <p:grpSpPr>
        <a:xfrm>
          <a:off x="0" y="0"/>
          <a:ext cx="0" cy="0"/>
          <a:chOff x="0" y="0"/>
          <a:chExt cx="0" cy="0"/>
        </a:xfrm>
      </p:grpSpPr>
      <p:pic>
        <p:nvPicPr>
          <p:cNvPr id="20" name="Delorean_son">
            <a:hlinkClick r:id="" action="ppaction://media"/>
            <a:extLst>
              <a:ext uri="{FF2B5EF4-FFF2-40B4-BE49-F238E27FC236}">
                <a16:creationId xmlns:a16="http://schemas.microsoft.com/office/drawing/2014/main" id="{DDC4E422-5349-4B6F-ACC8-BD692A806FAF}"/>
              </a:ext>
            </a:extLst>
          </p:cNvPr>
          <p:cNvPicPr>
            <a:picLocks noChangeAspect="1"/>
          </p:cNvPicPr>
          <p:nvPr>
            <a:audioFile r:link="rId3"/>
            <p:extLst>
              <p:ext uri="{DAA4B4D4-6D71-4841-9C94-3DE7FCFB9230}">
                <p14:media xmlns:p14="http://schemas.microsoft.com/office/powerpoint/2010/main" r:embed="rId2"/>
              </p:ext>
            </p:extLst>
          </p:nvPr>
        </p:nvPicPr>
        <p:blipFill>
          <a:blip r:embed="rId13"/>
          <a:stretch>
            <a:fillRect/>
          </a:stretch>
        </p:blipFill>
        <p:spPr>
          <a:xfrm>
            <a:off x="9500501" y="2794332"/>
            <a:ext cx="609600" cy="609600"/>
          </a:xfrm>
          <a:prstGeom prst="rect">
            <a:avLst/>
          </a:prstGeom>
        </p:spPr>
      </p:pic>
      <p:pic>
        <p:nvPicPr>
          <p:cNvPr id="19" name="Delorean_son">
            <a:hlinkClick r:id="" action="ppaction://media"/>
            <a:extLst>
              <a:ext uri="{FF2B5EF4-FFF2-40B4-BE49-F238E27FC236}">
                <a16:creationId xmlns:a16="http://schemas.microsoft.com/office/drawing/2014/main" id="{68866970-3C86-4ADC-82E4-E5740B8A8EEB}"/>
              </a:ext>
            </a:extLst>
          </p:cNvPr>
          <p:cNvPicPr>
            <a:picLocks noChangeAspect="1"/>
          </p:cNvPicPr>
          <p:nvPr>
            <a:audioFile r:link="rId5"/>
            <p:extLst>
              <p:ext uri="{DAA4B4D4-6D71-4841-9C94-3DE7FCFB9230}">
                <p14:media xmlns:p14="http://schemas.microsoft.com/office/powerpoint/2010/main" r:embed="rId4"/>
              </p:ext>
            </p:extLst>
          </p:nvPr>
        </p:nvPicPr>
        <p:blipFill>
          <a:blip r:embed="rId13"/>
          <a:stretch>
            <a:fillRect/>
          </a:stretch>
        </p:blipFill>
        <p:spPr>
          <a:xfrm>
            <a:off x="9635239" y="2980431"/>
            <a:ext cx="609600" cy="609600"/>
          </a:xfrm>
          <a:prstGeom prst="rect">
            <a:avLst/>
          </a:prstGeom>
        </p:spPr>
      </p:pic>
      <p:sp>
        <p:nvSpPr>
          <p:cNvPr id="4" name="ZoneTexte 3">
            <a:extLst>
              <a:ext uri="{FF2B5EF4-FFF2-40B4-BE49-F238E27FC236}">
                <a16:creationId xmlns:a16="http://schemas.microsoft.com/office/drawing/2014/main" id="{D3E57217-E7C2-961D-7089-C5CFC5B81847}"/>
              </a:ext>
            </a:extLst>
          </p:cNvPr>
          <p:cNvSpPr txBox="1"/>
          <p:nvPr/>
        </p:nvSpPr>
        <p:spPr>
          <a:xfrm>
            <a:off x="1311206" y="435109"/>
            <a:ext cx="10629880" cy="584775"/>
          </a:xfrm>
          <a:prstGeom prst="rect">
            <a:avLst/>
          </a:prstGeom>
          <a:noFill/>
        </p:spPr>
        <p:txBody>
          <a:bodyPr wrap="square" rtlCol="0">
            <a:spAutoFit/>
          </a:bodyPr>
          <a:lstStyle/>
          <a:p>
            <a:r>
              <a:rPr lang="en-US" sz="3200" dirty="0">
                <a:solidFill>
                  <a:schemeClr val="bg1"/>
                </a:solidFill>
                <a:latin typeface="Orbitron" panose="02000000000000000000" pitchFamily="2" charset="0"/>
              </a:rPr>
              <a:t>ABC Learning Design pour scénariser Moodle</a:t>
            </a:r>
          </a:p>
        </p:txBody>
      </p:sp>
      <p:pic>
        <p:nvPicPr>
          <p:cNvPr id="6" name="Graphique 5">
            <a:extLst>
              <a:ext uri="{FF2B5EF4-FFF2-40B4-BE49-F238E27FC236}">
                <a16:creationId xmlns:a16="http://schemas.microsoft.com/office/drawing/2014/main" id="{14DA45CF-190B-0301-F9C7-2D35CBA18008}"/>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p:blipFill>
        <p:spPr>
          <a:xfrm>
            <a:off x="250914" y="234262"/>
            <a:ext cx="1025456" cy="1023678"/>
          </a:xfrm>
          <a:prstGeom prst="rect">
            <a:avLst/>
          </a:prstGeom>
        </p:spPr>
      </p:pic>
      <p:pic>
        <p:nvPicPr>
          <p:cNvPr id="13" name="Image 12">
            <a:extLst>
              <a:ext uri="{FF2B5EF4-FFF2-40B4-BE49-F238E27FC236}">
                <a16:creationId xmlns:a16="http://schemas.microsoft.com/office/drawing/2014/main" id="{C0623B9C-8EB7-49EC-9823-05F6D5F55985}"/>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536554" y="2452854"/>
            <a:ext cx="3352904" cy="1064547"/>
          </a:xfrm>
          <a:prstGeom prst="rect">
            <a:avLst/>
          </a:prstGeom>
        </p:spPr>
      </p:pic>
      <p:pic>
        <p:nvPicPr>
          <p:cNvPr id="3" name="Image 2">
            <a:extLst>
              <a:ext uri="{FF2B5EF4-FFF2-40B4-BE49-F238E27FC236}">
                <a16:creationId xmlns:a16="http://schemas.microsoft.com/office/drawing/2014/main" id="{F6A72940-9FDF-4E3D-A66B-DCC57E1FD47E}"/>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4694272" y="1557820"/>
            <a:ext cx="2473026" cy="2473026"/>
          </a:xfrm>
          <a:prstGeom prst="ellipse">
            <a:avLst/>
          </a:prstGeom>
          <a:ln w="28575" cap="rnd">
            <a:solidFill>
              <a:schemeClr val="bg1"/>
            </a:solidFill>
          </a:ln>
          <a:effectLst/>
          <a:scene3d>
            <a:camera prst="orthographicFront"/>
            <a:lightRig rig="contrasting" dir="t">
              <a:rot lat="0" lon="0" rev="3000000"/>
            </a:lightRig>
          </a:scene3d>
          <a:sp3d contourW="7620">
            <a:bevelT w="95250" h="31750"/>
            <a:contourClr>
              <a:srgbClr val="333333"/>
            </a:contourClr>
          </a:sp3d>
        </p:spPr>
      </p:pic>
      <p:cxnSp>
        <p:nvCxnSpPr>
          <p:cNvPr id="10" name="Connecteur droit 9">
            <a:extLst>
              <a:ext uri="{FF2B5EF4-FFF2-40B4-BE49-F238E27FC236}">
                <a16:creationId xmlns:a16="http://schemas.microsoft.com/office/drawing/2014/main" id="{47457ED0-2474-4070-9CD7-3377C32783AC}"/>
              </a:ext>
            </a:extLst>
          </p:cNvPr>
          <p:cNvCxnSpPr>
            <a:cxnSpLocks/>
          </p:cNvCxnSpPr>
          <p:nvPr/>
        </p:nvCxnSpPr>
        <p:spPr>
          <a:xfrm>
            <a:off x="0" y="6840646"/>
            <a:ext cx="12192000" cy="0"/>
          </a:xfrm>
          <a:prstGeom prst="line">
            <a:avLst/>
          </a:prstGeom>
          <a:ln w="57150">
            <a:solidFill>
              <a:srgbClr val="48A0D9"/>
            </a:solidFill>
          </a:ln>
          <a:effectLst>
            <a:outerShdw blurRad="88900" sx="110000" sy="110000" algn="ctr" rotWithShape="0">
              <a:srgbClr val="48A0D9">
                <a:alpha val="45000"/>
              </a:srgbClr>
            </a:outerShdw>
          </a:effectLst>
        </p:spPr>
        <p:style>
          <a:lnRef idx="1">
            <a:schemeClr val="accent1"/>
          </a:lnRef>
          <a:fillRef idx="0">
            <a:schemeClr val="accent1"/>
          </a:fillRef>
          <a:effectRef idx="0">
            <a:schemeClr val="accent1"/>
          </a:effectRef>
          <a:fontRef idx="minor">
            <a:schemeClr val="tx1"/>
          </a:fontRef>
        </p:style>
      </p:cxnSp>
      <p:grpSp>
        <p:nvGrpSpPr>
          <p:cNvPr id="14" name="Groupe 13">
            <a:extLst>
              <a:ext uri="{FF2B5EF4-FFF2-40B4-BE49-F238E27FC236}">
                <a16:creationId xmlns:a16="http://schemas.microsoft.com/office/drawing/2014/main" id="{1DD897C6-4733-4864-8122-1A42C6B48541}"/>
              </a:ext>
            </a:extLst>
          </p:cNvPr>
          <p:cNvGrpSpPr/>
          <p:nvPr/>
        </p:nvGrpSpPr>
        <p:grpSpPr>
          <a:xfrm>
            <a:off x="-6486428" y="4712316"/>
            <a:ext cx="12192000" cy="2160416"/>
            <a:chOff x="-6438302" y="3619500"/>
            <a:chExt cx="12192000" cy="2160416"/>
          </a:xfrm>
        </p:grpSpPr>
        <p:pic>
          <p:nvPicPr>
            <p:cNvPr id="8" name="Image 7">
              <a:extLst>
                <a:ext uri="{FF2B5EF4-FFF2-40B4-BE49-F238E27FC236}">
                  <a16:creationId xmlns:a16="http://schemas.microsoft.com/office/drawing/2014/main" id="{293D41AD-EF22-4B2B-B795-32280E8BF5D4}"/>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6438302" y="3619500"/>
              <a:ext cx="12192000" cy="2160416"/>
            </a:xfrm>
            <a:prstGeom prst="rect">
              <a:avLst/>
            </a:prstGeom>
          </p:spPr>
        </p:pic>
        <p:pic>
          <p:nvPicPr>
            <p:cNvPr id="12" name="Image 11">
              <a:extLst>
                <a:ext uri="{FF2B5EF4-FFF2-40B4-BE49-F238E27FC236}">
                  <a16:creationId xmlns:a16="http://schemas.microsoft.com/office/drawing/2014/main" id="{88E08590-1C38-4BDF-85C3-A4FE56A2B0C1}"/>
                </a:ext>
              </a:extLst>
            </p:cNvPr>
            <p:cNvPicPr>
              <a:picLocks noChangeAspect="1"/>
            </p:cNvPicPr>
            <p:nvPr/>
          </p:nvPicPr>
          <p:blipFill rotWithShape="1">
            <a:blip r:embed="rId19">
              <a:extLst>
                <a:ext uri="{28A0092B-C50C-407E-A947-70E740481C1C}">
                  <a14:useLocalDpi xmlns:a14="http://schemas.microsoft.com/office/drawing/2010/main" val="0"/>
                </a:ext>
              </a:extLst>
            </a:blip>
            <a:srcRect l="85487" t="67088" r="9652" b="3692"/>
            <a:stretch/>
          </p:blipFill>
          <p:spPr>
            <a:xfrm>
              <a:off x="3984170" y="5009852"/>
              <a:ext cx="592667" cy="604758"/>
            </a:xfrm>
            <a:prstGeom prst="rect">
              <a:avLst/>
            </a:prstGeom>
          </p:spPr>
        </p:pic>
        <p:pic>
          <p:nvPicPr>
            <p:cNvPr id="15" name="Image 14">
              <a:extLst>
                <a:ext uri="{FF2B5EF4-FFF2-40B4-BE49-F238E27FC236}">
                  <a16:creationId xmlns:a16="http://schemas.microsoft.com/office/drawing/2014/main" id="{F5723067-F49F-4EEE-BA99-E1B21D20E814}"/>
                </a:ext>
              </a:extLst>
            </p:cNvPr>
            <p:cNvPicPr>
              <a:picLocks noChangeAspect="1"/>
            </p:cNvPicPr>
            <p:nvPr/>
          </p:nvPicPr>
          <p:blipFill rotWithShape="1">
            <a:blip r:embed="rId19">
              <a:extLst>
                <a:ext uri="{28A0092B-C50C-407E-A947-70E740481C1C}">
                  <a14:useLocalDpi xmlns:a14="http://schemas.microsoft.com/office/drawing/2010/main" val="0"/>
                </a:ext>
              </a:extLst>
            </a:blip>
            <a:srcRect l="85487" t="67088" r="9652" b="3692"/>
            <a:stretch/>
          </p:blipFill>
          <p:spPr>
            <a:xfrm>
              <a:off x="948251" y="5012092"/>
              <a:ext cx="592667" cy="604758"/>
            </a:xfrm>
            <a:prstGeom prst="rect">
              <a:avLst/>
            </a:prstGeom>
          </p:spPr>
        </p:pic>
      </p:grpSp>
      <p:pic>
        <p:nvPicPr>
          <p:cNvPr id="16" name="Projet sans titre">
            <a:hlinkClick r:id="" action="ppaction://media"/>
            <a:extLst>
              <a:ext uri="{FF2B5EF4-FFF2-40B4-BE49-F238E27FC236}">
                <a16:creationId xmlns:a16="http://schemas.microsoft.com/office/drawing/2014/main" id="{0F88330F-E14F-4A2F-9E35-16AB94C0BCA9}"/>
              </a:ext>
            </a:extLst>
          </p:cNvPr>
          <p:cNvPicPr>
            <a:picLocks noChangeAspect="1"/>
          </p:cNvPicPr>
          <p:nvPr>
            <a:videoFile r:link="rId7"/>
            <p:extLst>
              <p:ext uri="{DAA4B4D4-6D71-4841-9C94-3DE7FCFB9230}">
                <p14:media xmlns:p14="http://schemas.microsoft.com/office/powerpoint/2010/main" r:embed="rId6"/>
              </p:ext>
            </p:extLst>
          </p:nvPr>
        </p:nvPicPr>
        <p:blipFill>
          <a:blip r:embed="rId20"/>
          <a:stretch>
            <a:fillRect/>
          </a:stretch>
        </p:blipFill>
        <p:spPr>
          <a:xfrm>
            <a:off x="8167247" y="1150864"/>
            <a:ext cx="3172708" cy="3959013"/>
          </a:xfrm>
          <a:prstGeom prst="rect">
            <a:avLst/>
          </a:prstGeom>
          <a:ln w="28575">
            <a:solidFill>
              <a:schemeClr val="bg1"/>
            </a:solidFill>
          </a:ln>
        </p:spPr>
      </p:pic>
      <p:pic>
        <p:nvPicPr>
          <p:cNvPr id="18" name="Image 17">
            <a:extLst>
              <a:ext uri="{FF2B5EF4-FFF2-40B4-BE49-F238E27FC236}">
                <a16:creationId xmlns:a16="http://schemas.microsoft.com/office/drawing/2014/main" id="{A8B8DC1F-301F-4936-B71A-D0B066E207EE}"/>
              </a:ext>
            </a:extLst>
          </p:cNvPr>
          <p:cNvPicPr>
            <a:picLocks noChangeAspect="1"/>
          </p:cNvPicPr>
          <p:nvPr/>
        </p:nvPicPr>
        <p:blipFill>
          <a:blip r:embed="rId21"/>
          <a:stretch>
            <a:fillRect/>
          </a:stretch>
        </p:blipFill>
        <p:spPr>
          <a:xfrm>
            <a:off x="7315201" y="1019884"/>
            <a:ext cx="4876800" cy="5173748"/>
          </a:xfrm>
          <a:prstGeom prst="rect">
            <a:avLst/>
          </a:prstGeom>
        </p:spPr>
      </p:pic>
      <p:sp>
        <p:nvSpPr>
          <p:cNvPr id="17" name="ZoneTexte 16">
            <a:extLst>
              <a:ext uri="{FF2B5EF4-FFF2-40B4-BE49-F238E27FC236}">
                <a16:creationId xmlns:a16="http://schemas.microsoft.com/office/drawing/2014/main" id="{CCE54EE5-AC20-9940-913F-3A4CE4B5F9B6}"/>
              </a:ext>
            </a:extLst>
          </p:cNvPr>
          <p:cNvSpPr txBox="1"/>
          <p:nvPr/>
        </p:nvSpPr>
        <p:spPr>
          <a:xfrm>
            <a:off x="7653504" y="2347995"/>
            <a:ext cx="4198374" cy="1600438"/>
          </a:xfrm>
          <a:prstGeom prst="rect">
            <a:avLst/>
          </a:prstGeom>
          <a:noFill/>
        </p:spPr>
        <p:txBody>
          <a:bodyPr wrap="square" rtlCol="0">
            <a:spAutoFit/>
          </a:bodyPr>
          <a:lstStyle/>
          <a:p>
            <a:pPr algn="ctr"/>
            <a:r>
              <a:rPr lang="fr-FR" dirty="0">
                <a:solidFill>
                  <a:schemeClr val="bg1"/>
                </a:solidFill>
                <a:latin typeface="Rajdhani" panose="02000000000000000000" pitchFamily="2" charset="0"/>
                <a:ea typeface="Noto Sans" panose="020B0502040504090204" pitchFamily="34" charset="0"/>
                <a:cs typeface="Rajdhani" panose="02000000000000000000" pitchFamily="2" charset="0"/>
              </a:rPr>
              <a:t>Stéphane KLEIN</a:t>
            </a:r>
          </a:p>
          <a:p>
            <a:pPr algn="ctr">
              <a:spcBef>
                <a:spcPts val="600"/>
              </a:spcBef>
            </a:pPr>
            <a:r>
              <a:rPr lang="fr-FR" sz="1400" i="1" dirty="0">
                <a:solidFill>
                  <a:schemeClr val="bg1"/>
                </a:solidFill>
                <a:latin typeface="Rajdhani" panose="02000000000000000000" pitchFamily="2" charset="0"/>
                <a:ea typeface="Noto Sans" panose="020B0502040504090204" pitchFamily="34" charset="0"/>
                <a:cs typeface="Rajdhani" panose="02000000000000000000" pitchFamily="2" charset="0"/>
              </a:rPr>
              <a:t>Délégué Académique au Numérique – Adjoint</a:t>
            </a:r>
          </a:p>
          <a:p>
            <a:pPr algn="ctr"/>
            <a:r>
              <a:rPr lang="fr-FR" sz="1400" i="1" dirty="0">
                <a:solidFill>
                  <a:schemeClr val="bg1"/>
                </a:solidFill>
                <a:latin typeface="Rajdhani" panose="02000000000000000000" pitchFamily="2" charset="0"/>
                <a:ea typeface="Noto Sans" panose="020B0502040504090204" pitchFamily="34" charset="0"/>
                <a:cs typeface="Rajdhani" panose="02000000000000000000" pitchFamily="2" charset="0"/>
              </a:rPr>
              <a:t>DRANE </a:t>
            </a:r>
            <a:r>
              <a:rPr lang="fr-FR" sz="1400" i="1" dirty="0" err="1">
                <a:solidFill>
                  <a:schemeClr val="bg1"/>
                </a:solidFill>
                <a:latin typeface="Rajdhani" panose="02000000000000000000" pitchFamily="2" charset="0"/>
                <a:ea typeface="Noto Sans" panose="020B0502040504090204" pitchFamily="34" charset="0"/>
                <a:cs typeface="Rajdhani" panose="02000000000000000000" pitchFamily="2" charset="0"/>
              </a:rPr>
              <a:t>GrandEst</a:t>
            </a:r>
            <a:r>
              <a:rPr lang="fr-FR" sz="1400" i="1" dirty="0">
                <a:solidFill>
                  <a:schemeClr val="bg1"/>
                </a:solidFill>
                <a:latin typeface="Rajdhani" panose="02000000000000000000" pitchFamily="2" charset="0"/>
                <a:ea typeface="Noto Sans" panose="020B0502040504090204" pitchFamily="34" charset="0"/>
                <a:cs typeface="Rajdhani" panose="02000000000000000000" pitchFamily="2" charset="0"/>
              </a:rPr>
              <a:t> – site de Reims</a:t>
            </a:r>
          </a:p>
          <a:p>
            <a:pPr algn="ctr"/>
            <a:endParaRPr lang="fr-FR" sz="1400" i="1" dirty="0">
              <a:solidFill>
                <a:schemeClr val="bg1"/>
              </a:solidFill>
              <a:latin typeface="Rajdhani" panose="02000000000000000000" pitchFamily="2" charset="0"/>
              <a:ea typeface="Noto Sans" panose="020B0502040504090204" pitchFamily="34" charset="0"/>
              <a:cs typeface="Rajdhani" panose="02000000000000000000" pitchFamily="2" charset="0"/>
            </a:endParaRPr>
          </a:p>
          <a:p>
            <a:pPr algn="ctr"/>
            <a:r>
              <a:rPr lang="fr-FR" sz="1400" i="1" dirty="0">
                <a:solidFill>
                  <a:schemeClr val="bg1"/>
                </a:solidFill>
                <a:latin typeface="Rajdhani" panose="02000000000000000000" pitchFamily="2" charset="0"/>
                <a:ea typeface="Noto Sans" panose="020B0502040504090204" pitchFamily="34" charset="0"/>
                <a:cs typeface="Rajdhani" panose="02000000000000000000" pitchFamily="2" charset="0"/>
              </a:rPr>
              <a:t>Chef de projet Moodle</a:t>
            </a:r>
          </a:p>
          <a:p>
            <a:pPr algn="ctr">
              <a:spcBef>
                <a:spcPts val="600"/>
              </a:spcBef>
            </a:pPr>
            <a:r>
              <a:rPr lang="fr-FR" sz="1400" i="1" dirty="0">
                <a:solidFill>
                  <a:schemeClr val="bg1"/>
                </a:solidFill>
                <a:latin typeface="Rajdhani" panose="02000000000000000000" pitchFamily="2" charset="0"/>
                <a:ea typeface="Noto Sans" panose="020B0502040504090204" pitchFamily="34" charset="0"/>
                <a:cs typeface="Rajdhani" panose="02000000000000000000" pitchFamily="2" charset="0"/>
              </a:rPr>
              <a:t>stephane.klein@ac-reims.fr</a:t>
            </a:r>
          </a:p>
        </p:txBody>
      </p:sp>
      <p:pic>
        <p:nvPicPr>
          <p:cNvPr id="23" name="Sk2">
            <a:hlinkClick r:id="" action="ppaction://media"/>
            <a:extLst>
              <a:ext uri="{FF2B5EF4-FFF2-40B4-BE49-F238E27FC236}">
                <a16:creationId xmlns:a16="http://schemas.microsoft.com/office/drawing/2014/main" id="{17BCFF1D-F7E2-4F65-8D7C-54B1D752F322}"/>
              </a:ext>
            </a:extLst>
          </p:cNvPr>
          <p:cNvPicPr>
            <a:picLocks noChangeAspect="1"/>
          </p:cNvPicPr>
          <p:nvPr>
            <a:videoFile r:link="rId9"/>
            <p:extLst>
              <p:ext uri="{DAA4B4D4-6D71-4841-9C94-3DE7FCFB9230}">
                <p14:media xmlns:p14="http://schemas.microsoft.com/office/powerpoint/2010/main" r:embed="rId8"/>
              </p:ext>
            </p:extLst>
          </p:nvPr>
        </p:nvPicPr>
        <p:blipFill>
          <a:blip r:embed="rId22"/>
          <a:stretch>
            <a:fillRect/>
          </a:stretch>
        </p:blipFill>
        <p:spPr>
          <a:xfrm>
            <a:off x="4634799" y="1515842"/>
            <a:ext cx="2677726" cy="2556980"/>
          </a:xfrm>
          <a:prstGeom prst="ellipse">
            <a:avLst/>
          </a:prstGeom>
          <a:ln w="28575" cap="rnd">
            <a:solidFill>
              <a:schemeClr val="bg1"/>
            </a:solidFill>
          </a:ln>
          <a:effectLst/>
          <a:scene3d>
            <a:camera prst="orthographicFront"/>
            <a:lightRig rig="contrasting" dir="t">
              <a:rot lat="0" lon="0" rev="3000000"/>
            </a:lightRig>
          </a:scene3d>
          <a:sp3d contourW="7620">
            <a:bevelT w="95250" h="31750"/>
            <a:contourClr>
              <a:srgbClr val="333333"/>
            </a:contourClr>
          </a:sp3d>
        </p:spPr>
      </p:pic>
    </p:spTree>
    <p:custDataLst>
      <p:tags r:id="rId1"/>
    </p:custDataLst>
    <p:extLst>
      <p:ext uri="{BB962C8B-B14F-4D97-AF65-F5344CB8AC3E}">
        <p14:creationId xmlns:p14="http://schemas.microsoft.com/office/powerpoint/2010/main" val="33139621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18"/>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17"/>
                                        </p:tgtEl>
                                        <p:attrNameLst>
                                          <p:attrName>style.visibility</p:attrName>
                                        </p:attrNameLst>
                                      </p:cBhvr>
                                      <p:to>
                                        <p:strVal val="hidden"/>
                                      </p:to>
                                    </p:set>
                                  </p:childTnLst>
                                </p:cTn>
                              </p:par>
                              <p:par>
                                <p:cTn id="9" presetID="1" presetClass="mediacall" presetSubtype="0" fill="hold" nodeType="withEffect">
                                  <p:stCondLst>
                                    <p:cond delay="500"/>
                                  </p:stCondLst>
                                  <p:childTnLst>
                                    <p:cmd type="call" cmd="playFrom(0.0)">
                                      <p:cBhvr>
                                        <p:cTn id="10" dur="8405" fill="hold"/>
                                        <p:tgtEl>
                                          <p:spTgt spid="16"/>
                                        </p:tgtEl>
                                      </p:cBhvr>
                                    </p:cmd>
                                  </p:childTnLst>
                                </p:cTn>
                              </p:par>
                              <p:par>
                                <p:cTn id="11" presetID="1" presetClass="mediacall" presetSubtype="0" fill="hold" nodeType="withEffect">
                                  <p:stCondLst>
                                    <p:cond delay="0"/>
                                  </p:stCondLst>
                                  <p:childTnLst>
                                    <p:cmd type="call" cmd="playFrom(0.0)">
                                      <p:cBhvr>
                                        <p:cTn id="12" dur="11168" fill="hold"/>
                                        <p:tgtEl>
                                          <p:spTgt spid="23"/>
                                        </p:tgtEl>
                                      </p:cBhvr>
                                    </p:cmd>
                                  </p:childTnLst>
                                </p:cTn>
                              </p:par>
                              <p:par>
                                <p:cTn id="13" presetID="1" presetClass="mediacall" presetSubtype="0" fill="hold" nodeType="withEffect">
                                  <p:stCondLst>
                                    <p:cond delay="8000"/>
                                  </p:stCondLst>
                                  <p:childTnLst>
                                    <p:cmd type="call" cmd="playFrom(0.0)">
                                      <p:cBhvr>
                                        <p:cTn id="14" dur="3600" fill="hold"/>
                                        <p:tgtEl>
                                          <p:spTgt spid="20"/>
                                        </p:tgtEl>
                                      </p:cBhvr>
                                    </p:cmd>
                                  </p:childTnLst>
                                </p:cTn>
                              </p:par>
                              <p:par>
                                <p:cTn id="15" presetID="63" presetClass="path" presetSubtype="0" accel="50000" decel="50000" fill="hold" nodeType="withEffect">
                                  <p:stCondLst>
                                    <p:cond delay="9000"/>
                                  </p:stCondLst>
                                  <p:childTnLst>
                                    <p:animMotion origin="layout" path="M 1.25E-6 -4.44444E-6 L 1.30833 -4.44444E-6 " pathEditMode="relative" rAng="0" ptsTypes="AA">
                                      <p:cBhvr>
                                        <p:cTn id="16" dur="2000" fill="hold"/>
                                        <p:tgtEl>
                                          <p:spTgt spid="14"/>
                                        </p:tgtEl>
                                        <p:attrNameLst>
                                          <p:attrName>ppt_x</p:attrName>
                                          <p:attrName>ppt_y</p:attrName>
                                        </p:attrNameLst>
                                      </p:cBhvr>
                                      <p:rCtr x="65417" y="0"/>
                                    </p:animMotion>
                                  </p:childTnLst>
                                </p:cTn>
                              </p:par>
                              <p:par>
                                <p:cTn id="17" presetID="2" presetClass="mediacall" presetSubtype="0" fill="hold" nodeType="withEffect">
                                  <p:stCondLst>
                                    <p:cond delay="10000"/>
                                  </p:stCondLst>
                                  <p:childTnLst>
                                    <p:cmd type="call" cmd="togglePause">
                                      <p:cBhvr>
                                        <p:cTn id="18" dur="1" fill="hold"/>
                                        <p:tgtEl>
                                          <p:spTgt spid="2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9" fill="hold" display="0">
                  <p:stCondLst>
                    <p:cond delay="indefinite"/>
                  </p:stCondLst>
                </p:cTn>
                <p:tgtEl>
                  <p:spTgt spid="16"/>
                </p:tgtEl>
              </p:cMediaNode>
            </p:video>
            <p:audio>
              <p:cMediaNode vol="80000">
                <p:cTn id="20" fill="hold" display="0">
                  <p:stCondLst>
                    <p:cond delay="indefinite"/>
                  </p:stCondLst>
                  <p:endCondLst>
                    <p:cond evt="onStopAudio" delay="0">
                      <p:tgtEl>
                        <p:sldTgt/>
                      </p:tgtEl>
                    </p:cond>
                  </p:endCondLst>
                </p:cTn>
                <p:tgtEl>
                  <p:spTgt spid="19"/>
                </p:tgtEl>
              </p:cMediaNode>
            </p:audio>
            <p:audio>
              <p:cMediaNode vol="80000">
                <p:cTn id="21" fill="hold" display="0">
                  <p:stCondLst>
                    <p:cond delay="indefinite"/>
                  </p:stCondLst>
                  <p:endCondLst>
                    <p:cond evt="onStopAudio" delay="0">
                      <p:tgtEl>
                        <p:sldTgt/>
                      </p:tgtEl>
                    </p:cond>
                  </p:endCondLst>
                </p:cTn>
                <p:tgtEl>
                  <p:spTgt spid="20"/>
                </p:tgtEl>
              </p:cMediaNode>
            </p:audio>
            <p:video>
              <p:cMediaNode vol="80000">
                <p:cTn id="22" fill="hold" display="0">
                  <p:stCondLst>
                    <p:cond delay="indefinite"/>
                  </p:stCondLst>
                </p:cTn>
                <p:tgtEl>
                  <p:spTgt spid="23"/>
                </p:tgtEl>
              </p:cMediaNode>
            </p:video>
          </p:childTnLst>
        </p:cTn>
      </p:par>
    </p:tnLst>
    <p:bldLst>
      <p:bldP spid="17"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pSp>
        <p:nvGrpSpPr>
          <p:cNvPr id="14" name="Groupe 13">
            <a:extLst>
              <a:ext uri="{FF2B5EF4-FFF2-40B4-BE49-F238E27FC236}">
                <a16:creationId xmlns:a16="http://schemas.microsoft.com/office/drawing/2014/main" id="{A707BEB5-3615-A331-B5F3-5BFE9A7B776E}"/>
              </a:ext>
            </a:extLst>
          </p:cNvPr>
          <p:cNvGrpSpPr/>
          <p:nvPr/>
        </p:nvGrpSpPr>
        <p:grpSpPr>
          <a:xfrm>
            <a:off x="640506" y="2615164"/>
            <a:ext cx="9646494" cy="1627671"/>
            <a:chOff x="440481" y="2615165"/>
            <a:chExt cx="9646494" cy="1627671"/>
          </a:xfrm>
        </p:grpSpPr>
        <p:sp>
          <p:nvSpPr>
            <p:cNvPr id="6" name="ZoneTexte 5">
              <a:extLst>
                <a:ext uri="{FF2B5EF4-FFF2-40B4-BE49-F238E27FC236}">
                  <a16:creationId xmlns:a16="http://schemas.microsoft.com/office/drawing/2014/main" id="{5C52538C-8115-7E8C-FE3B-D76EDED48E71}"/>
                </a:ext>
              </a:extLst>
            </p:cNvPr>
            <p:cNvSpPr txBox="1"/>
            <p:nvPr/>
          </p:nvSpPr>
          <p:spPr>
            <a:xfrm>
              <a:off x="2397057" y="3136613"/>
              <a:ext cx="7689918" cy="584775"/>
            </a:xfrm>
            <a:prstGeom prst="rect">
              <a:avLst/>
            </a:prstGeom>
            <a:noFill/>
          </p:spPr>
          <p:txBody>
            <a:bodyPr wrap="square" rtlCol="0">
              <a:spAutoFit/>
            </a:bodyPr>
            <a:lstStyle/>
            <a:p>
              <a:r>
                <a:rPr lang="fr-FR" sz="3200" dirty="0">
                  <a:solidFill>
                    <a:schemeClr val="bg1"/>
                  </a:solidFill>
                  <a:latin typeface="Orbitron" panose="02000000000000000000" pitchFamily="2" charset="0"/>
                </a:rPr>
                <a:t>01  [ INTRO : enjeux et cadre ]</a:t>
              </a:r>
            </a:p>
          </p:txBody>
        </p:sp>
        <p:pic>
          <p:nvPicPr>
            <p:cNvPr id="12" name="Graphique 11">
              <a:extLst>
                <a:ext uri="{FF2B5EF4-FFF2-40B4-BE49-F238E27FC236}">
                  <a16:creationId xmlns:a16="http://schemas.microsoft.com/office/drawing/2014/main" id="{7738D837-E703-279F-C797-B196BA3A5E5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440481" y="2615165"/>
              <a:ext cx="1630497" cy="1627671"/>
            </a:xfrm>
            <a:prstGeom prst="rect">
              <a:avLst/>
            </a:prstGeom>
          </p:spPr>
        </p:pic>
      </p:grpSp>
    </p:spTree>
    <p:custDataLst>
      <p:tags r:id="rId1"/>
    </p:custDataLst>
    <p:extLst>
      <p:ext uri="{BB962C8B-B14F-4D97-AF65-F5344CB8AC3E}">
        <p14:creationId xmlns:p14="http://schemas.microsoft.com/office/powerpoint/2010/main" val="29119267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D3E57217-E7C2-961D-7089-C5CFC5B81847}"/>
              </a:ext>
            </a:extLst>
          </p:cNvPr>
          <p:cNvSpPr txBox="1"/>
          <p:nvPr/>
        </p:nvSpPr>
        <p:spPr>
          <a:xfrm>
            <a:off x="1311206" y="435109"/>
            <a:ext cx="10629879" cy="584775"/>
          </a:xfrm>
          <a:prstGeom prst="rect">
            <a:avLst/>
          </a:prstGeom>
          <a:noFill/>
        </p:spPr>
        <p:txBody>
          <a:bodyPr wrap="square" rtlCol="0">
            <a:spAutoFit/>
          </a:bodyPr>
          <a:lstStyle/>
          <a:p>
            <a:r>
              <a:rPr lang="en-US" sz="3200" dirty="0">
                <a:solidFill>
                  <a:schemeClr val="bg1"/>
                </a:solidFill>
                <a:latin typeface="Orbitron" panose="02000000000000000000" pitchFamily="2" charset="0"/>
              </a:rPr>
              <a:t>ABC Learning Design pour scénariser Moodle</a:t>
            </a:r>
          </a:p>
        </p:txBody>
      </p:sp>
      <p:sp>
        <p:nvSpPr>
          <p:cNvPr id="9" name="ZoneTexte 8">
            <a:extLst>
              <a:ext uri="{FF2B5EF4-FFF2-40B4-BE49-F238E27FC236}">
                <a16:creationId xmlns:a16="http://schemas.microsoft.com/office/drawing/2014/main" id="{0CFCCF07-9D85-A571-AED7-15147D519866}"/>
              </a:ext>
            </a:extLst>
          </p:cNvPr>
          <p:cNvSpPr txBox="1"/>
          <p:nvPr/>
        </p:nvSpPr>
        <p:spPr>
          <a:xfrm>
            <a:off x="935959" y="5756724"/>
            <a:ext cx="10786690" cy="369332"/>
          </a:xfrm>
          <a:prstGeom prst="rect">
            <a:avLst/>
          </a:prstGeom>
          <a:noFill/>
        </p:spPr>
        <p:txBody>
          <a:bodyPr wrap="square" rtlCol="0">
            <a:spAutoFit/>
          </a:bodyPr>
          <a:lstStyle/>
          <a:p>
            <a:pPr algn="r">
              <a:buClr>
                <a:schemeClr val="bg1"/>
              </a:buClr>
              <a:buSzPct val="70000"/>
            </a:pPr>
            <a:r>
              <a:rPr lang="en-US" dirty="0">
                <a:solidFill>
                  <a:schemeClr val="bg1"/>
                </a:solidFill>
                <a:latin typeface="Rajdhani" panose="02000000000000000000" pitchFamily="2" charset="0"/>
                <a:ea typeface="Noto Sans" panose="020B0502040504090204" pitchFamily="34" charset="0"/>
                <a:cs typeface="Rajdhani" panose="02000000000000000000" pitchFamily="2" charset="0"/>
              </a:rPr>
              <a:t>Musial, M., &amp; Tricot, A. (2020). </a:t>
            </a:r>
            <a:r>
              <a:rPr lang="en-US" dirty="0" err="1">
                <a:solidFill>
                  <a:schemeClr val="bg1"/>
                </a:solidFill>
                <a:latin typeface="Rajdhani" panose="02000000000000000000" pitchFamily="2" charset="0"/>
                <a:ea typeface="Noto Sans" panose="020B0502040504090204" pitchFamily="34" charset="0"/>
                <a:cs typeface="Rajdhani" panose="02000000000000000000" pitchFamily="2" charset="0"/>
              </a:rPr>
              <a:t>Précis</a:t>
            </a:r>
            <a:r>
              <a:rPr lang="en-US" dirty="0">
                <a:solidFill>
                  <a:schemeClr val="bg1"/>
                </a:solidFill>
                <a:latin typeface="Rajdhani" panose="02000000000000000000" pitchFamily="2" charset="0"/>
                <a:ea typeface="Noto Sans" panose="020B0502040504090204" pitchFamily="34" charset="0"/>
                <a:cs typeface="Rajdhani" panose="02000000000000000000" pitchFamily="2" charset="0"/>
              </a:rPr>
              <a:t> </a:t>
            </a:r>
            <a:r>
              <a:rPr lang="en-US" dirty="0" err="1">
                <a:solidFill>
                  <a:schemeClr val="bg1"/>
                </a:solidFill>
                <a:latin typeface="Rajdhani" panose="02000000000000000000" pitchFamily="2" charset="0"/>
                <a:ea typeface="Noto Sans" panose="020B0502040504090204" pitchFamily="34" charset="0"/>
                <a:cs typeface="Rajdhani" panose="02000000000000000000" pitchFamily="2" charset="0"/>
              </a:rPr>
              <a:t>d’ingénierie</a:t>
            </a:r>
            <a:r>
              <a:rPr lang="en-US" dirty="0">
                <a:solidFill>
                  <a:schemeClr val="bg1"/>
                </a:solidFill>
                <a:latin typeface="Rajdhani" panose="02000000000000000000" pitchFamily="2" charset="0"/>
                <a:ea typeface="Noto Sans" panose="020B0502040504090204" pitchFamily="34" charset="0"/>
                <a:cs typeface="Rajdhani" panose="02000000000000000000" pitchFamily="2" charset="0"/>
              </a:rPr>
              <a:t> </a:t>
            </a:r>
            <a:r>
              <a:rPr lang="en-US" dirty="0" err="1">
                <a:solidFill>
                  <a:schemeClr val="bg1"/>
                </a:solidFill>
                <a:latin typeface="Rajdhani" panose="02000000000000000000" pitchFamily="2" charset="0"/>
                <a:ea typeface="Noto Sans" panose="020B0502040504090204" pitchFamily="34" charset="0"/>
                <a:cs typeface="Rajdhani" panose="02000000000000000000" pitchFamily="2" charset="0"/>
              </a:rPr>
              <a:t>pédagogique</a:t>
            </a:r>
            <a:r>
              <a:rPr lang="en-US" dirty="0">
                <a:solidFill>
                  <a:schemeClr val="bg1"/>
                </a:solidFill>
                <a:latin typeface="Rajdhani" panose="02000000000000000000" pitchFamily="2" charset="0"/>
                <a:ea typeface="Noto Sans" panose="020B0502040504090204" pitchFamily="34" charset="0"/>
                <a:cs typeface="Rajdhani" panose="02000000000000000000" pitchFamily="2" charset="0"/>
              </a:rPr>
              <a:t>.</a:t>
            </a:r>
          </a:p>
        </p:txBody>
      </p:sp>
      <p:pic>
        <p:nvPicPr>
          <p:cNvPr id="3" name="Graphique 2">
            <a:extLst>
              <a:ext uri="{FF2B5EF4-FFF2-40B4-BE49-F238E27FC236}">
                <a16:creationId xmlns:a16="http://schemas.microsoft.com/office/drawing/2014/main" id="{61273F4D-870E-237A-1049-31177A21B9A7}"/>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250914" y="234262"/>
            <a:ext cx="1025456" cy="1023678"/>
          </a:xfrm>
          <a:prstGeom prst="rect">
            <a:avLst/>
          </a:prstGeom>
        </p:spPr>
      </p:pic>
      <p:sp>
        <p:nvSpPr>
          <p:cNvPr id="10" name="ZoneTexte 9">
            <a:extLst>
              <a:ext uri="{FF2B5EF4-FFF2-40B4-BE49-F238E27FC236}">
                <a16:creationId xmlns:a16="http://schemas.microsoft.com/office/drawing/2014/main" id="{30D4DBD1-26BA-4390-A5DC-92AACAE80D7D}"/>
              </a:ext>
            </a:extLst>
          </p:cNvPr>
          <p:cNvSpPr txBox="1"/>
          <p:nvPr/>
        </p:nvSpPr>
        <p:spPr>
          <a:xfrm>
            <a:off x="935959" y="2101332"/>
            <a:ext cx="10786690" cy="954107"/>
          </a:xfrm>
          <a:prstGeom prst="rect">
            <a:avLst/>
          </a:prstGeom>
          <a:noFill/>
        </p:spPr>
        <p:txBody>
          <a:bodyPr wrap="square" rtlCol="0">
            <a:spAutoFit/>
          </a:bodyPr>
          <a:lstStyle/>
          <a:p>
            <a:r>
              <a:rPr lang="fr-FR" sz="2800" dirty="0">
                <a:solidFill>
                  <a:schemeClr val="bg1"/>
                </a:solidFill>
                <a:latin typeface="Rajdhani" panose="02000000000000000000" pitchFamily="2" charset="0"/>
                <a:cs typeface="Rajdhani" panose="02000000000000000000" pitchFamily="2" charset="0"/>
              </a:rPr>
              <a:t>“</a:t>
            </a:r>
            <a:r>
              <a:rPr lang="fr-FR" sz="2800" b="1" dirty="0">
                <a:solidFill>
                  <a:schemeClr val="bg1"/>
                </a:solidFill>
                <a:latin typeface="Rajdhani" panose="02000000000000000000" pitchFamily="2" charset="0"/>
                <a:cs typeface="Rajdhani" panose="02000000000000000000" pitchFamily="2" charset="0"/>
              </a:rPr>
              <a:t>Enseigner relève du processus de conception </a:t>
            </a:r>
            <a:r>
              <a:rPr lang="fr-FR" sz="2800" dirty="0">
                <a:solidFill>
                  <a:schemeClr val="bg1"/>
                </a:solidFill>
                <a:latin typeface="Rajdhani" panose="02000000000000000000" pitchFamily="2" charset="0"/>
                <a:cs typeface="Rajdhani" panose="02000000000000000000" pitchFamily="2" charset="0"/>
              </a:rPr>
              <a:t>(activité d'ingénierie), et renvoie à une “science de la conception.””</a:t>
            </a:r>
          </a:p>
        </p:txBody>
      </p:sp>
      <p:sp>
        <p:nvSpPr>
          <p:cNvPr id="12" name="ZoneTexte 11">
            <a:extLst>
              <a:ext uri="{FF2B5EF4-FFF2-40B4-BE49-F238E27FC236}">
                <a16:creationId xmlns:a16="http://schemas.microsoft.com/office/drawing/2014/main" id="{96168972-A00A-4048-B53D-B5F215F43899}"/>
              </a:ext>
            </a:extLst>
          </p:cNvPr>
          <p:cNvSpPr txBox="1"/>
          <p:nvPr/>
        </p:nvSpPr>
        <p:spPr>
          <a:xfrm>
            <a:off x="944819" y="3843824"/>
            <a:ext cx="10996266" cy="523220"/>
          </a:xfrm>
          <a:prstGeom prst="rect">
            <a:avLst/>
          </a:prstGeom>
          <a:noFill/>
        </p:spPr>
        <p:txBody>
          <a:bodyPr wrap="square" rtlCol="0">
            <a:spAutoFit/>
          </a:bodyPr>
          <a:lstStyle/>
          <a:p>
            <a:r>
              <a:rPr lang="fr-FR" sz="2800" dirty="0">
                <a:solidFill>
                  <a:schemeClr val="bg1"/>
                </a:solidFill>
                <a:latin typeface="Rajdhani" panose="02000000000000000000" pitchFamily="2" charset="0"/>
                <a:cs typeface="Rajdhani" panose="02000000000000000000" pitchFamily="2" charset="0"/>
              </a:rPr>
              <a:t>“la </a:t>
            </a:r>
            <a:r>
              <a:rPr lang="fr-FR" sz="2800" b="1" dirty="0">
                <a:solidFill>
                  <a:schemeClr val="bg1"/>
                </a:solidFill>
                <a:latin typeface="Rajdhani" panose="02000000000000000000" pitchFamily="2" charset="0"/>
                <a:cs typeface="Rajdhani" panose="02000000000000000000" pitchFamily="2" charset="0"/>
              </a:rPr>
              <a:t>scénarisation</a:t>
            </a:r>
            <a:r>
              <a:rPr lang="fr-FR" sz="2800" dirty="0">
                <a:solidFill>
                  <a:schemeClr val="bg1"/>
                </a:solidFill>
                <a:latin typeface="Rajdhani" panose="02000000000000000000" pitchFamily="2" charset="0"/>
                <a:cs typeface="Rajdhani" panose="02000000000000000000" pitchFamily="2" charset="0"/>
              </a:rPr>
              <a:t> [est] au cœur des apprentissages formels.”</a:t>
            </a:r>
          </a:p>
        </p:txBody>
      </p:sp>
    </p:spTree>
    <p:custDataLst>
      <p:tags r:id="rId1"/>
    </p:custDataLst>
    <p:extLst>
      <p:ext uri="{BB962C8B-B14F-4D97-AF65-F5344CB8AC3E}">
        <p14:creationId xmlns:p14="http://schemas.microsoft.com/office/powerpoint/2010/main" val="38468494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D3E57217-E7C2-961D-7089-C5CFC5B81847}"/>
              </a:ext>
            </a:extLst>
          </p:cNvPr>
          <p:cNvSpPr txBox="1"/>
          <p:nvPr/>
        </p:nvSpPr>
        <p:spPr>
          <a:xfrm>
            <a:off x="1311206" y="435109"/>
            <a:ext cx="10629879" cy="584775"/>
          </a:xfrm>
          <a:prstGeom prst="rect">
            <a:avLst/>
          </a:prstGeom>
          <a:noFill/>
        </p:spPr>
        <p:txBody>
          <a:bodyPr wrap="square" rtlCol="0">
            <a:spAutoFit/>
          </a:bodyPr>
          <a:lstStyle/>
          <a:p>
            <a:r>
              <a:rPr lang="en-US" sz="3200" dirty="0">
                <a:solidFill>
                  <a:schemeClr val="bg1"/>
                </a:solidFill>
                <a:latin typeface="Orbitron" panose="02000000000000000000" pitchFamily="2" charset="0"/>
              </a:rPr>
              <a:t>ABC Learning Design pour scénariser Moodle</a:t>
            </a:r>
          </a:p>
        </p:txBody>
      </p:sp>
      <p:pic>
        <p:nvPicPr>
          <p:cNvPr id="3" name="Graphique 2">
            <a:extLst>
              <a:ext uri="{FF2B5EF4-FFF2-40B4-BE49-F238E27FC236}">
                <a16:creationId xmlns:a16="http://schemas.microsoft.com/office/drawing/2014/main" id="{61273F4D-870E-237A-1049-31177A21B9A7}"/>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a:xfrm>
            <a:off x="250914" y="234262"/>
            <a:ext cx="1025456" cy="1023678"/>
          </a:xfrm>
          <a:prstGeom prst="rect">
            <a:avLst/>
          </a:prstGeom>
        </p:spPr>
      </p:pic>
      <p:pic>
        <p:nvPicPr>
          <p:cNvPr id="2" name="Return">
            <a:hlinkClick r:id="" action="ppaction://media"/>
            <a:extLst>
              <a:ext uri="{FF2B5EF4-FFF2-40B4-BE49-F238E27FC236}">
                <a16:creationId xmlns:a16="http://schemas.microsoft.com/office/drawing/2014/main" id="{EEEDBD87-57F1-4A09-97F4-52632F22DCBF}"/>
              </a:ext>
            </a:extLst>
          </p:cNvPr>
          <p:cNvPicPr>
            <a:picLocks noChangeAspect="1"/>
          </p:cNvPicPr>
          <p:nvPr>
            <a:videoFile r:link="rId3"/>
            <p:extLst>
              <p:ext uri="{DAA4B4D4-6D71-4841-9C94-3DE7FCFB9230}">
                <p14:media xmlns:p14="http://schemas.microsoft.com/office/powerpoint/2010/main" r:embed="rId2"/>
              </p:ext>
            </p:extLst>
          </p:nvPr>
        </p:nvPicPr>
        <p:blipFill>
          <a:blip r:embed="rId9"/>
          <a:stretch>
            <a:fillRect/>
          </a:stretch>
        </p:blipFill>
        <p:spPr>
          <a:xfrm>
            <a:off x="801858" y="1049590"/>
            <a:ext cx="10838154" cy="5808409"/>
          </a:xfrm>
          <a:prstGeom prst="rect">
            <a:avLst/>
          </a:prstGeom>
        </p:spPr>
      </p:pic>
    </p:spTree>
    <p:custDataLst>
      <p:tags r:id="rId1"/>
    </p:custDataLst>
    <p:extLst>
      <p:ext uri="{BB962C8B-B14F-4D97-AF65-F5344CB8AC3E}">
        <p14:creationId xmlns:p14="http://schemas.microsoft.com/office/powerpoint/2010/main" val="344491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500"/>
                                  </p:stCondLst>
                                  <p:childTnLst>
                                    <p:cmd type="call" cmd="playFrom(0.0)">
                                      <p:cBhvr>
                                        <p:cTn id="6" dur="4051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D3E57217-E7C2-961D-7089-C5CFC5B81847}"/>
              </a:ext>
            </a:extLst>
          </p:cNvPr>
          <p:cNvSpPr txBox="1"/>
          <p:nvPr/>
        </p:nvSpPr>
        <p:spPr>
          <a:xfrm>
            <a:off x="1311206" y="435109"/>
            <a:ext cx="10629879" cy="584775"/>
          </a:xfrm>
          <a:prstGeom prst="rect">
            <a:avLst/>
          </a:prstGeom>
          <a:noFill/>
        </p:spPr>
        <p:txBody>
          <a:bodyPr wrap="square" rtlCol="0">
            <a:spAutoFit/>
          </a:bodyPr>
          <a:lstStyle/>
          <a:p>
            <a:r>
              <a:rPr lang="en-US" sz="3200" dirty="0">
                <a:solidFill>
                  <a:schemeClr val="bg1"/>
                </a:solidFill>
                <a:latin typeface="Orbitron" panose="02000000000000000000" pitchFamily="2" charset="0"/>
              </a:rPr>
              <a:t>ABC Learning Design pour scénariser Moodle</a:t>
            </a:r>
          </a:p>
        </p:txBody>
      </p:sp>
      <p:sp>
        <p:nvSpPr>
          <p:cNvPr id="9" name="ZoneTexte 8">
            <a:extLst>
              <a:ext uri="{FF2B5EF4-FFF2-40B4-BE49-F238E27FC236}">
                <a16:creationId xmlns:a16="http://schemas.microsoft.com/office/drawing/2014/main" id="{0CFCCF07-9D85-A571-AED7-15147D519866}"/>
              </a:ext>
            </a:extLst>
          </p:cNvPr>
          <p:cNvSpPr txBox="1"/>
          <p:nvPr/>
        </p:nvSpPr>
        <p:spPr>
          <a:xfrm>
            <a:off x="935959" y="5756724"/>
            <a:ext cx="10786690" cy="369332"/>
          </a:xfrm>
          <a:prstGeom prst="rect">
            <a:avLst/>
          </a:prstGeom>
          <a:noFill/>
        </p:spPr>
        <p:txBody>
          <a:bodyPr wrap="square" rtlCol="0">
            <a:spAutoFit/>
          </a:bodyPr>
          <a:lstStyle/>
          <a:p>
            <a:pPr algn="r">
              <a:buClr>
                <a:schemeClr val="bg1"/>
              </a:buClr>
              <a:buSzPct val="70000"/>
            </a:pPr>
            <a:r>
              <a:rPr lang="fr-FR" dirty="0">
                <a:solidFill>
                  <a:schemeClr val="bg1"/>
                </a:solidFill>
                <a:latin typeface="Rajdhani" panose="02000000000000000000" pitchFamily="2" charset="0"/>
                <a:ea typeface="Noto Sans" panose="020B0502040504090204" pitchFamily="34" charset="0"/>
                <a:cs typeface="Rajdhani" panose="02000000000000000000" pitchFamily="2" charset="0"/>
              </a:rPr>
              <a:t>Source : https://www.louvainlearninglab.blog/scenariser-un-enseignement-hybride/</a:t>
            </a:r>
          </a:p>
        </p:txBody>
      </p:sp>
      <p:pic>
        <p:nvPicPr>
          <p:cNvPr id="3" name="Graphique 2">
            <a:extLst>
              <a:ext uri="{FF2B5EF4-FFF2-40B4-BE49-F238E27FC236}">
                <a16:creationId xmlns:a16="http://schemas.microsoft.com/office/drawing/2014/main" id="{61273F4D-870E-237A-1049-31177A21B9A7}"/>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250914" y="234262"/>
            <a:ext cx="1025456" cy="1023678"/>
          </a:xfrm>
          <a:prstGeom prst="rect">
            <a:avLst/>
          </a:prstGeom>
        </p:spPr>
      </p:pic>
      <p:sp>
        <p:nvSpPr>
          <p:cNvPr id="10" name="ZoneTexte 9">
            <a:extLst>
              <a:ext uri="{FF2B5EF4-FFF2-40B4-BE49-F238E27FC236}">
                <a16:creationId xmlns:a16="http://schemas.microsoft.com/office/drawing/2014/main" id="{30D4DBD1-26BA-4390-A5DC-92AACAE80D7D}"/>
              </a:ext>
            </a:extLst>
          </p:cNvPr>
          <p:cNvSpPr txBox="1"/>
          <p:nvPr/>
        </p:nvSpPr>
        <p:spPr>
          <a:xfrm>
            <a:off x="479931" y="1857492"/>
            <a:ext cx="11041509" cy="2838469"/>
          </a:xfrm>
          <a:prstGeom prst="rect">
            <a:avLst/>
          </a:prstGeom>
          <a:noFill/>
        </p:spPr>
        <p:txBody>
          <a:bodyPr wrap="square" rtlCol="0">
            <a:spAutoFit/>
          </a:bodyPr>
          <a:lstStyle/>
          <a:p>
            <a:pPr>
              <a:lnSpc>
                <a:spcPct val="110000"/>
              </a:lnSpc>
            </a:pPr>
            <a:r>
              <a:rPr lang="fr-FR" sz="2600" b="1" dirty="0">
                <a:solidFill>
                  <a:schemeClr val="bg1"/>
                </a:solidFill>
                <a:latin typeface="Rajdhani" panose="02000000000000000000" pitchFamily="2" charset="0"/>
                <a:cs typeface="Rajdhani" panose="02000000000000000000" pitchFamily="2" charset="0"/>
              </a:rPr>
              <a:t>Scénariser</a:t>
            </a:r>
            <a:r>
              <a:rPr lang="fr-FR" sz="2600" dirty="0">
                <a:solidFill>
                  <a:schemeClr val="bg1"/>
                </a:solidFill>
                <a:latin typeface="Rajdhani" panose="02000000000000000000" pitchFamily="2" charset="0"/>
                <a:cs typeface="Rajdhani" panose="02000000000000000000" pitchFamily="2" charset="0"/>
              </a:rPr>
              <a:t> c’est de se forcer à adopter une approche centrée sur l’activité des étudiants plutôt qu’une approche centrée sur les contenus à apprendre.</a:t>
            </a:r>
          </a:p>
          <a:p>
            <a:pPr>
              <a:lnSpc>
                <a:spcPct val="110000"/>
              </a:lnSpc>
              <a:spcBef>
                <a:spcPts val="900"/>
              </a:spcBef>
            </a:pPr>
            <a:r>
              <a:rPr lang="fr-FR" sz="2600" dirty="0">
                <a:solidFill>
                  <a:schemeClr val="bg1"/>
                </a:solidFill>
                <a:latin typeface="Rajdhani" panose="02000000000000000000" pitchFamily="2" charset="0"/>
                <a:cs typeface="Rajdhani" panose="02000000000000000000" pitchFamily="2" charset="0"/>
              </a:rPr>
              <a:t>Le processus de scénarisation invite à sans cesse se poser la question </a:t>
            </a:r>
            <a:r>
              <a:rPr lang="fr-FR" sz="2600" b="1" dirty="0">
                <a:solidFill>
                  <a:schemeClr val="bg1"/>
                </a:solidFill>
                <a:latin typeface="Rajdhani" panose="02000000000000000000" pitchFamily="2" charset="0"/>
                <a:cs typeface="Rajdhani" panose="02000000000000000000" pitchFamily="2" charset="0"/>
              </a:rPr>
              <a:t>« Qu’est-ce que les étudiants vont faire pour apprendre dans cette étape-ci du cours ? » </a:t>
            </a:r>
            <a:r>
              <a:rPr lang="fr-FR" sz="2600" dirty="0">
                <a:solidFill>
                  <a:schemeClr val="bg1"/>
                </a:solidFill>
                <a:latin typeface="Rajdhani" panose="02000000000000000000" pitchFamily="2" charset="0"/>
                <a:cs typeface="Rajdhani" panose="02000000000000000000" pitchFamily="2" charset="0"/>
              </a:rPr>
              <a:t>au lieu de la question peut-être plus naturelle […] « Qu’est-ce que je vais dire lors de mon prochain cours ? »</a:t>
            </a:r>
          </a:p>
        </p:txBody>
      </p:sp>
    </p:spTree>
    <p:custDataLst>
      <p:tags r:id="rId1"/>
    </p:custDataLst>
    <p:extLst>
      <p:ext uri="{BB962C8B-B14F-4D97-AF65-F5344CB8AC3E}">
        <p14:creationId xmlns:p14="http://schemas.microsoft.com/office/powerpoint/2010/main" val="15974688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16" name="Google Shape;110;p20">
            <a:extLst>
              <a:ext uri="{FF2B5EF4-FFF2-40B4-BE49-F238E27FC236}">
                <a16:creationId xmlns:a16="http://schemas.microsoft.com/office/drawing/2014/main" id="{2669E2C5-7652-43E7-96FC-5A5D16428437}"/>
              </a:ext>
            </a:extLst>
          </p:cNvPr>
          <p:cNvSpPr txBox="1">
            <a:spLocks/>
          </p:cNvSpPr>
          <p:nvPr/>
        </p:nvSpPr>
        <p:spPr>
          <a:xfrm>
            <a:off x="2625083" y="5251938"/>
            <a:ext cx="2655516" cy="777875"/>
          </a:xfrm>
          <a:prstGeom prst="rect">
            <a:avLst/>
          </a:prstGeom>
        </p:spPr>
        <p:txBody>
          <a:bodyPr spcFirstLastPara="1" vert="horz" wrap="square" lIns="91425" tIns="91425" rIns="91425" bIns="91425"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ct val="100000"/>
              </a:lnSpc>
              <a:spcBef>
                <a:spcPts val="0"/>
              </a:spcBef>
              <a:buFont typeface="Arial" panose="020B0604020202020204" pitchFamily="34" charset="0"/>
              <a:buNone/>
            </a:pPr>
            <a:r>
              <a:rPr lang="fr-FR" b="1" dirty="0">
                <a:solidFill>
                  <a:schemeClr val="bg1"/>
                </a:solidFill>
                <a:latin typeface="Rajdhani" panose="02000000000000000000" pitchFamily="2" charset="0"/>
                <a:cs typeface="Rajdhani" panose="02000000000000000000" pitchFamily="2" charset="0"/>
              </a:rPr>
              <a:t>Groupements</a:t>
            </a:r>
          </a:p>
        </p:txBody>
      </p:sp>
      <p:sp>
        <p:nvSpPr>
          <p:cNvPr id="4" name="ZoneTexte 3">
            <a:extLst>
              <a:ext uri="{FF2B5EF4-FFF2-40B4-BE49-F238E27FC236}">
                <a16:creationId xmlns:a16="http://schemas.microsoft.com/office/drawing/2014/main" id="{D3E57217-E7C2-961D-7089-C5CFC5B81847}"/>
              </a:ext>
            </a:extLst>
          </p:cNvPr>
          <p:cNvSpPr txBox="1"/>
          <p:nvPr/>
        </p:nvSpPr>
        <p:spPr>
          <a:xfrm>
            <a:off x="1311206" y="435109"/>
            <a:ext cx="10629879" cy="584775"/>
          </a:xfrm>
          <a:prstGeom prst="rect">
            <a:avLst/>
          </a:prstGeom>
          <a:noFill/>
        </p:spPr>
        <p:txBody>
          <a:bodyPr wrap="square" rtlCol="0">
            <a:spAutoFit/>
          </a:bodyPr>
          <a:lstStyle/>
          <a:p>
            <a:r>
              <a:rPr lang="en-US" sz="3200" dirty="0">
                <a:solidFill>
                  <a:schemeClr val="bg1"/>
                </a:solidFill>
                <a:latin typeface="Orbitron" panose="02000000000000000000" pitchFamily="2" charset="0"/>
              </a:rPr>
              <a:t>ABC Learning Design pour scénariser Moodle</a:t>
            </a:r>
          </a:p>
        </p:txBody>
      </p:sp>
      <p:pic>
        <p:nvPicPr>
          <p:cNvPr id="3" name="Graphique 2">
            <a:extLst>
              <a:ext uri="{FF2B5EF4-FFF2-40B4-BE49-F238E27FC236}">
                <a16:creationId xmlns:a16="http://schemas.microsoft.com/office/drawing/2014/main" id="{61273F4D-870E-237A-1049-31177A21B9A7}"/>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250914" y="234262"/>
            <a:ext cx="1025456" cy="1023678"/>
          </a:xfrm>
          <a:prstGeom prst="rect">
            <a:avLst/>
          </a:prstGeom>
        </p:spPr>
      </p:pic>
      <p:sp>
        <p:nvSpPr>
          <p:cNvPr id="15" name="Google Shape;109;p20">
            <a:extLst>
              <a:ext uri="{FF2B5EF4-FFF2-40B4-BE49-F238E27FC236}">
                <a16:creationId xmlns:a16="http://schemas.microsoft.com/office/drawing/2014/main" id="{EE22970A-EAD8-4E04-8FF0-81B7E759528A}"/>
              </a:ext>
            </a:extLst>
          </p:cNvPr>
          <p:cNvSpPr txBox="1">
            <a:spLocks/>
          </p:cNvSpPr>
          <p:nvPr/>
        </p:nvSpPr>
        <p:spPr>
          <a:xfrm>
            <a:off x="3049347" y="2024971"/>
            <a:ext cx="2259013" cy="846138"/>
          </a:xfrm>
          <a:prstGeom prst="rect">
            <a:avLst/>
          </a:prstGeom>
        </p:spPr>
        <p:txBody>
          <a:bodyPr spcFirstLastPara="1" vert="horz" wrap="square" lIns="91425" tIns="91425" rIns="91425" bIns="91425"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ts val="0"/>
              </a:spcBef>
              <a:buFont typeface="Arial" panose="020B0604020202020204" pitchFamily="34" charset="0"/>
              <a:buNone/>
            </a:pPr>
            <a:r>
              <a:rPr lang="fr-FR" b="1" dirty="0">
                <a:solidFill>
                  <a:schemeClr val="bg1"/>
                </a:solidFill>
                <a:latin typeface="Rajdhani" panose="02000000000000000000" pitchFamily="2" charset="0"/>
                <a:cs typeface="Rajdhani" panose="02000000000000000000" pitchFamily="2" charset="0"/>
              </a:rPr>
              <a:t>Cadre et artefacts</a:t>
            </a:r>
          </a:p>
        </p:txBody>
      </p:sp>
      <p:sp>
        <p:nvSpPr>
          <p:cNvPr id="17" name="Google Shape;111;p20">
            <a:extLst>
              <a:ext uri="{FF2B5EF4-FFF2-40B4-BE49-F238E27FC236}">
                <a16:creationId xmlns:a16="http://schemas.microsoft.com/office/drawing/2014/main" id="{D338B37F-A5F3-4277-BA95-291E1F6056FC}"/>
              </a:ext>
            </a:extLst>
          </p:cNvPr>
          <p:cNvSpPr txBox="1">
            <a:spLocks/>
          </p:cNvSpPr>
          <p:nvPr/>
        </p:nvSpPr>
        <p:spPr>
          <a:xfrm>
            <a:off x="7688324" y="3616735"/>
            <a:ext cx="3580637" cy="1084262"/>
          </a:xfrm>
          <a:prstGeom prst="rect">
            <a:avLst/>
          </a:prstGeom>
        </p:spPr>
        <p:txBody>
          <a:bodyPr spcFirstLastPara="1" vert="horz" wrap="square" lIns="91425" tIns="91425" rIns="91425" bIns="91425"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fr-FR" b="1" dirty="0">
                <a:solidFill>
                  <a:schemeClr val="bg1"/>
                </a:solidFill>
                <a:latin typeface="Rajdhani" panose="02000000000000000000" pitchFamily="2" charset="0"/>
                <a:cs typeface="Rajdhani" panose="02000000000000000000" pitchFamily="2" charset="0"/>
              </a:rPr>
              <a:t>résultats d’apprentissage</a:t>
            </a:r>
          </a:p>
        </p:txBody>
      </p:sp>
      <p:sp>
        <p:nvSpPr>
          <p:cNvPr id="18" name="Google Shape;112;p20">
            <a:extLst>
              <a:ext uri="{FF2B5EF4-FFF2-40B4-BE49-F238E27FC236}">
                <a16:creationId xmlns:a16="http://schemas.microsoft.com/office/drawing/2014/main" id="{4EBE95FE-457A-4446-9386-15D4137A4B7F}"/>
              </a:ext>
            </a:extLst>
          </p:cNvPr>
          <p:cNvSpPr txBox="1">
            <a:spLocks/>
          </p:cNvSpPr>
          <p:nvPr/>
        </p:nvSpPr>
        <p:spPr>
          <a:xfrm>
            <a:off x="1938520" y="3662362"/>
            <a:ext cx="2126384" cy="753339"/>
          </a:xfrm>
          <a:prstGeom prst="rect">
            <a:avLst/>
          </a:prstGeom>
        </p:spPr>
        <p:txBody>
          <a:bodyPr spcFirstLastPara="1" vert="horz" wrap="square" lIns="91425" tIns="91425" rIns="91425" bIns="91425"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Font typeface="Arial" panose="020B0604020202020204" pitchFamily="34" charset="0"/>
              <a:buNone/>
            </a:pPr>
            <a:r>
              <a:rPr lang="fr-FR" b="1" dirty="0">
                <a:solidFill>
                  <a:schemeClr val="bg1"/>
                </a:solidFill>
                <a:latin typeface="Rajdhani" panose="02000000000000000000" pitchFamily="2" charset="0"/>
                <a:cs typeface="Rajdhani" panose="02000000000000000000" pitchFamily="2" charset="0"/>
              </a:rPr>
              <a:t>Activités</a:t>
            </a:r>
          </a:p>
          <a:p>
            <a:pPr marL="0" indent="0" algn="ctr">
              <a:lnSpc>
                <a:spcPct val="100000"/>
              </a:lnSpc>
              <a:spcBef>
                <a:spcPts val="0"/>
              </a:spcBef>
              <a:buFont typeface="Arial" panose="020B0604020202020204" pitchFamily="34" charset="0"/>
              <a:buNone/>
            </a:pPr>
            <a:r>
              <a:rPr lang="fr-FR" b="1" dirty="0">
                <a:solidFill>
                  <a:schemeClr val="bg1"/>
                </a:solidFill>
                <a:latin typeface="Rajdhani" panose="02000000000000000000" pitchFamily="2" charset="0"/>
                <a:cs typeface="Rajdhani" panose="02000000000000000000" pitchFamily="2" charset="0"/>
              </a:rPr>
              <a:t>Tâches</a:t>
            </a:r>
          </a:p>
        </p:txBody>
      </p:sp>
      <p:cxnSp>
        <p:nvCxnSpPr>
          <p:cNvPr id="19" name="Google Shape;113;p20">
            <a:extLst>
              <a:ext uri="{FF2B5EF4-FFF2-40B4-BE49-F238E27FC236}">
                <a16:creationId xmlns:a16="http://schemas.microsoft.com/office/drawing/2014/main" id="{B4557D9A-29DA-4586-93D3-8FD327AE733E}"/>
              </a:ext>
            </a:extLst>
          </p:cNvPr>
          <p:cNvCxnSpPr/>
          <p:nvPr/>
        </p:nvCxnSpPr>
        <p:spPr>
          <a:xfrm>
            <a:off x="7029883" y="4207012"/>
            <a:ext cx="445500" cy="600"/>
          </a:xfrm>
          <a:prstGeom prst="straightConnector1">
            <a:avLst/>
          </a:prstGeom>
          <a:noFill/>
          <a:ln w="28575" cap="flat" cmpd="sng">
            <a:solidFill>
              <a:srgbClr val="B7B7B7"/>
            </a:solidFill>
            <a:prstDash val="solid"/>
            <a:round/>
            <a:headEnd type="none" w="med" len="med"/>
            <a:tailEnd type="triangle" w="med" len="med"/>
          </a:ln>
        </p:spPr>
      </p:cxnSp>
      <p:grpSp>
        <p:nvGrpSpPr>
          <p:cNvPr id="20" name="Google Shape;114;p20">
            <a:extLst>
              <a:ext uri="{FF2B5EF4-FFF2-40B4-BE49-F238E27FC236}">
                <a16:creationId xmlns:a16="http://schemas.microsoft.com/office/drawing/2014/main" id="{FE9DB8C0-AD72-4E6C-8C93-566AD735E834}"/>
              </a:ext>
            </a:extLst>
          </p:cNvPr>
          <p:cNvGrpSpPr/>
          <p:nvPr/>
        </p:nvGrpSpPr>
        <p:grpSpPr>
          <a:xfrm>
            <a:off x="4064904" y="3101471"/>
            <a:ext cx="1352236" cy="2182692"/>
            <a:chOff x="2783939" y="1388157"/>
            <a:chExt cx="1352236" cy="2182692"/>
          </a:xfrm>
        </p:grpSpPr>
        <p:cxnSp>
          <p:nvCxnSpPr>
            <p:cNvPr id="21" name="Google Shape;115;p20">
              <a:extLst>
                <a:ext uri="{FF2B5EF4-FFF2-40B4-BE49-F238E27FC236}">
                  <a16:creationId xmlns:a16="http://schemas.microsoft.com/office/drawing/2014/main" id="{421B0B5C-3F2C-47C5-BB27-FD19250822EF}"/>
                </a:ext>
              </a:extLst>
            </p:cNvPr>
            <p:cNvCxnSpPr/>
            <p:nvPr/>
          </p:nvCxnSpPr>
          <p:spPr>
            <a:xfrm>
              <a:off x="3896775" y="1388157"/>
              <a:ext cx="239400" cy="413700"/>
            </a:xfrm>
            <a:prstGeom prst="straightConnector1">
              <a:avLst/>
            </a:prstGeom>
            <a:noFill/>
            <a:ln w="57150" cap="flat" cmpd="sng">
              <a:solidFill>
                <a:srgbClr val="B7B7B7"/>
              </a:solidFill>
              <a:prstDash val="solid"/>
              <a:round/>
              <a:headEnd type="none" w="med" len="med"/>
              <a:tailEnd type="triangle" w="med" len="med"/>
            </a:ln>
          </p:spPr>
        </p:cxnSp>
        <p:cxnSp>
          <p:nvCxnSpPr>
            <p:cNvPr id="22" name="Google Shape;116;p20">
              <a:extLst>
                <a:ext uri="{FF2B5EF4-FFF2-40B4-BE49-F238E27FC236}">
                  <a16:creationId xmlns:a16="http://schemas.microsoft.com/office/drawing/2014/main" id="{D360F4A9-6159-49E1-8530-D52C018DA862}"/>
                </a:ext>
              </a:extLst>
            </p:cNvPr>
            <p:cNvCxnSpPr/>
            <p:nvPr/>
          </p:nvCxnSpPr>
          <p:spPr>
            <a:xfrm rot="10800000" flipH="1">
              <a:off x="3872711" y="3142149"/>
              <a:ext cx="204300" cy="428700"/>
            </a:xfrm>
            <a:prstGeom prst="straightConnector1">
              <a:avLst/>
            </a:prstGeom>
            <a:noFill/>
            <a:ln w="57150" cap="flat" cmpd="sng">
              <a:solidFill>
                <a:srgbClr val="B7B7B7"/>
              </a:solidFill>
              <a:prstDash val="solid"/>
              <a:round/>
              <a:headEnd type="none" w="med" len="med"/>
              <a:tailEnd type="triangle" w="med" len="med"/>
            </a:ln>
          </p:spPr>
        </p:cxnSp>
        <p:cxnSp>
          <p:nvCxnSpPr>
            <p:cNvPr id="23" name="Google Shape;117;p20">
              <a:extLst>
                <a:ext uri="{FF2B5EF4-FFF2-40B4-BE49-F238E27FC236}">
                  <a16:creationId xmlns:a16="http://schemas.microsoft.com/office/drawing/2014/main" id="{0935B2BB-C141-4363-AEA6-1248E6ED311B}"/>
                </a:ext>
              </a:extLst>
            </p:cNvPr>
            <p:cNvCxnSpPr/>
            <p:nvPr/>
          </p:nvCxnSpPr>
          <p:spPr>
            <a:xfrm>
              <a:off x="2783939" y="2513987"/>
              <a:ext cx="445500" cy="600"/>
            </a:xfrm>
            <a:prstGeom prst="straightConnector1">
              <a:avLst/>
            </a:prstGeom>
            <a:noFill/>
            <a:ln w="57150" cap="flat" cmpd="sng">
              <a:solidFill>
                <a:srgbClr val="B7B7B7"/>
              </a:solidFill>
              <a:prstDash val="solid"/>
              <a:round/>
              <a:headEnd type="none" w="med" len="med"/>
              <a:tailEnd type="triangle" w="med" len="med"/>
            </a:ln>
          </p:spPr>
        </p:cxnSp>
      </p:grpSp>
      <p:sp>
        <p:nvSpPr>
          <p:cNvPr id="24" name="Google Shape;118;p20">
            <a:extLst>
              <a:ext uri="{FF2B5EF4-FFF2-40B4-BE49-F238E27FC236}">
                <a16:creationId xmlns:a16="http://schemas.microsoft.com/office/drawing/2014/main" id="{1A572462-5CB7-49AE-B48C-20AA885E40B7}"/>
              </a:ext>
            </a:extLst>
          </p:cNvPr>
          <p:cNvSpPr/>
          <p:nvPr/>
        </p:nvSpPr>
        <p:spPr>
          <a:xfrm>
            <a:off x="4243225" y="1722425"/>
            <a:ext cx="2293006" cy="4700465"/>
          </a:xfrm>
          <a:custGeom>
            <a:avLst/>
            <a:gdLst/>
            <a:ahLst/>
            <a:cxnLst/>
            <a:rect l="l" t="t" r="r" b="b"/>
            <a:pathLst>
              <a:path w="93259" h="149162" extrusionOk="0">
                <a:moveTo>
                  <a:pt x="89759" y="0"/>
                </a:moveTo>
                <a:cubicBezTo>
                  <a:pt x="93113" y="7547"/>
                  <a:pt x="94426" y="16854"/>
                  <a:pt x="91816" y="24689"/>
                </a:cubicBezTo>
                <a:cubicBezTo>
                  <a:pt x="89246" y="32403"/>
                  <a:pt x="80873" y="37113"/>
                  <a:pt x="73814" y="41148"/>
                </a:cubicBezTo>
                <a:cubicBezTo>
                  <a:pt x="59336" y="49425"/>
                  <a:pt x="41080" y="48152"/>
                  <a:pt x="25465" y="54007"/>
                </a:cubicBezTo>
                <a:cubicBezTo>
                  <a:pt x="13519" y="58486"/>
                  <a:pt x="-1833" y="70226"/>
                  <a:pt x="262" y="82811"/>
                </a:cubicBezTo>
                <a:cubicBezTo>
                  <a:pt x="1467" y="90049"/>
                  <a:pt x="7072" y="97016"/>
                  <a:pt x="13635" y="100298"/>
                </a:cubicBezTo>
                <a:cubicBezTo>
                  <a:pt x="31050" y="109006"/>
                  <a:pt x="53824" y="102980"/>
                  <a:pt x="70728" y="112643"/>
                </a:cubicBezTo>
                <a:cubicBezTo>
                  <a:pt x="82088" y="119137"/>
                  <a:pt x="90985" y="137460"/>
                  <a:pt x="85129" y="149162"/>
                </a:cubicBezTo>
              </a:path>
            </a:pathLst>
          </a:custGeom>
          <a:noFill/>
          <a:ln w="38100" cap="flat" cmpd="sng">
            <a:solidFill>
              <a:schemeClr val="bg1"/>
            </a:solidFill>
            <a:prstDash val="sysDot"/>
            <a:round/>
            <a:headEnd type="none" w="med" len="med"/>
            <a:tailEnd type="none" w="med" len="med"/>
          </a:ln>
        </p:spPr>
      </p:sp>
      <p:sp>
        <p:nvSpPr>
          <p:cNvPr id="25" name="Google Shape;11745;p72">
            <a:extLst>
              <a:ext uri="{FF2B5EF4-FFF2-40B4-BE49-F238E27FC236}">
                <a16:creationId xmlns:a16="http://schemas.microsoft.com/office/drawing/2014/main" id="{C3F03855-75B9-4B4C-B634-C312D69D8327}"/>
              </a:ext>
            </a:extLst>
          </p:cNvPr>
          <p:cNvSpPr/>
          <p:nvPr/>
        </p:nvSpPr>
        <p:spPr>
          <a:xfrm>
            <a:off x="3335066" y="1876254"/>
            <a:ext cx="462952" cy="457484"/>
          </a:xfrm>
          <a:custGeom>
            <a:avLst/>
            <a:gdLst/>
            <a:ahLst/>
            <a:cxnLst/>
            <a:rect l="l" t="t" r="r" b="b"/>
            <a:pathLst>
              <a:path w="10836" h="10708" extrusionOk="0">
                <a:moveTo>
                  <a:pt x="7677" y="328"/>
                </a:moveTo>
                <a:cubicBezTo>
                  <a:pt x="7821" y="328"/>
                  <a:pt x="7960" y="378"/>
                  <a:pt x="8061" y="480"/>
                </a:cubicBezTo>
                <a:lnTo>
                  <a:pt x="10288" y="2706"/>
                </a:lnTo>
                <a:cubicBezTo>
                  <a:pt x="10502" y="2897"/>
                  <a:pt x="10490" y="3278"/>
                  <a:pt x="10252" y="3516"/>
                </a:cubicBezTo>
                <a:cubicBezTo>
                  <a:pt x="10125" y="3643"/>
                  <a:pt x="9961" y="3709"/>
                  <a:pt x="9802" y="3709"/>
                </a:cubicBezTo>
                <a:cubicBezTo>
                  <a:pt x="9661" y="3709"/>
                  <a:pt x="9524" y="3657"/>
                  <a:pt x="9418" y="3552"/>
                </a:cubicBezTo>
                <a:lnTo>
                  <a:pt x="8264" y="2385"/>
                </a:lnTo>
                <a:cubicBezTo>
                  <a:pt x="8234" y="2355"/>
                  <a:pt x="8195" y="2340"/>
                  <a:pt x="8156" y="2340"/>
                </a:cubicBezTo>
                <a:cubicBezTo>
                  <a:pt x="8118" y="2340"/>
                  <a:pt x="8079" y="2355"/>
                  <a:pt x="8049" y="2385"/>
                </a:cubicBezTo>
                <a:cubicBezTo>
                  <a:pt x="7990" y="2444"/>
                  <a:pt x="7990" y="2540"/>
                  <a:pt x="8049" y="2599"/>
                </a:cubicBezTo>
                <a:lnTo>
                  <a:pt x="8930" y="3480"/>
                </a:lnTo>
                <a:lnTo>
                  <a:pt x="7811" y="4587"/>
                </a:lnTo>
                <a:cubicBezTo>
                  <a:pt x="7549" y="4861"/>
                  <a:pt x="7382" y="5207"/>
                  <a:pt x="7335" y="5564"/>
                </a:cubicBezTo>
                <a:cubicBezTo>
                  <a:pt x="7287" y="5921"/>
                  <a:pt x="7371" y="6290"/>
                  <a:pt x="7561" y="6588"/>
                </a:cubicBezTo>
                <a:cubicBezTo>
                  <a:pt x="7930" y="7171"/>
                  <a:pt x="7859" y="7838"/>
                  <a:pt x="7728" y="8028"/>
                </a:cubicBezTo>
                <a:cubicBezTo>
                  <a:pt x="7644" y="8016"/>
                  <a:pt x="7406" y="7897"/>
                  <a:pt x="6751" y="7350"/>
                </a:cubicBezTo>
                <a:cubicBezTo>
                  <a:pt x="6335" y="6993"/>
                  <a:pt x="5835" y="6528"/>
                  <a:pt x="5311" y="6004"/>
                </a:cubicBezTo>
                <a:lnTo>
                  <a:pt x="5204" y="5897"/>
                </a:lnTo>
                <a:lnTo>
                  <a:pt x="5180" y="5873"/>
                </a:lnTo>
                <a:cubicBezTo>
                  <a:pt x="5085" y="5778"/>
                  <a:pt x="4977" y="5695"/>
                  <a:pt x="4894" y="5588"/>
                </a:cubicBezTo>
                <a:lnTo>
                  <a:pt x="4846" y="5540"/>
                </a:lnTo>
                <a:lnTo>
                  <a:pt x="4739" y="5445"/>
                </a:lnTo>
                <a:cubicBezTo>
                  <a:pt x="4239" y="4921"/>
                  <a:pt x="3763" y="4409"/>
                  <a:pt x="3406" y="3992"/>
                </a:cubicBezTo>
                <a:cubicBezTo>
                  <a:pt x="2858" y="3337"/>
                  <a:pt x="2751" y="3099"/>
                  <a:pt x="2715" y="3028"/>
                </a:cubicBezTo>
                <a:cubicBezTo>
                  <a:pt x="2805" y="2970"/>
                  <a:pt x="2986" y="2926"/>
                  <a:pt x="3210" y="2926"/>
                </a:cubicBezTo>
                <a:cubicBezTo>
                  <a:pt x="3492" y="2926"/>
                  <a:pt x="3843" y="2995"/>
                  <a:pt x="4168" y="3194"/>
                </a:cubicBezTo>
                <a:cubicBezTo>
                  <a:pt x="4416" y="3353"/>
                  <a:pt x="4715" y="3430"/>
                  <a:pt x="5014" y="3430"/>
                </a:cubicBezTo>
                <a:cubicBezTo>
                  <a:pt x="5073" y="3430"/>
                  <a:pt x="5133" y="3427"/>
                  <a:pt x="5192" y="3421"/>
                </a:cubicBezTo>
                <a:cubicBezTo>
                  <a:pt x="5549" y="3373"/>
                  <a:pt x="5894" y="3194"/>
                  <a:pt x="6156" y="2944"/>
                </a:cubicBezTo>
                <a:lnTo>
                  <a:pt x="7275" y="1825"/>
                </a:lnTo>
                <a:lnTo>
                  <a:pt x="7359" y="1909"/>
                </a:lnTo>
                <a:cubicBezTo>
                  <a:pt x="7394" y="1938"/>
                  <a:pt x="7433" y="1953"/>
                  <a:pt x="7470" y="1953"/>
                </a:cubicBezTo>
                <a:cubicBezTo>
                  <a:pt x="7507" y="1953"/>
                  <a:pt x="7543" y="1938"/>
                  <a:pt x="7573" y="1909"/>
                </a:cubicBezTo>
                <a:cubicBezTo>
                  <a:pt x="7633" y="1849"/>
                  <a:pt x="7633" y="1766"/>
                  <a:pt x="7573" y="1706"/>
                </a:cubicBezTo>
                <a:lnTo>
                  <a:pt x="7204" y="1337"/>
                </a:lnTo>
                <a:lnTo>
                  <a:pt x="7192" y="1313"/>
                </a:lnTo>
                <a:cubicBezTo>
                  <a:pt x="7025" y="1123"/>
                  <a:pt x="7013" y="837"/>
                  <a:pt x="7144" y="635"/>
                </a:cubicBezTo>
                <a:cubicBezTo>
                  <a:pt x="7168" y="587"/>
                  <a:pt x="7204" y="539"/>
                  <a:pt x="7228" y="516"/>
                </a:cubicBezTo>
                <a:cubicBezTo>
                  <a:pt x="7353" y="390"/>
                  <a:pt x="7518" y="328"/>
                  <a:pt x="7677" y="328"/>
                </a:cubicBezTo>
                <a:close/>
                <a:moveTo>
                  <a:pt x="7667" y="0"/>
                </a:moveTo>
                <a:cubicBezTo>
                  <a:pt x="7428" y="0"/>
                  <a:pt x="7186" y="93"/>
                  <a:pt x="7001" y="277"/>
                </a:cubicBezTo>
                <a:cubicBezTo>
                  <a:pt x="6644" y="635"/>
                  <a:pt x="6632" y="1194"/>
                  <a:pt x="6978" y="1539"/>
                </a:cubicBezTo>
                <a:lnTo>
                  <a:pt x="7037" y="1599"/>
                </a:lnTo>
                <a:lnTo>
                  <a:pt x="5918" y="2718"/>
                </a:lnTo>
                <a:cubicBezTo>
                  <a:pt x="5651" y="2985"/>
                  <a:pt x="5292" y="3125"/>
                  <a:pt x="4942" y="3125"/>
                </a:cubicBezTo>
                <a:cubicBezTo>
                  <a:pt x="4715" y="3125"/>
                  <a:pt x="4491" y="3066"/>
                  <a:pt x="4299" y="2944"/>
                </a:cubicBezTo>
                <a:cubicBezTo>
                  <a:pt x="3965" y="2730"/>
                  <a:pt x="3596" y="2623"/>
                  <a:pt x="3215" y="2623"/>
                </a:cubicBezTo>
                <a:cubicBezTo>
                  <a:pt x="2882" y="2623"/>
                  <a:pt x="2584" y="2706"/>
                  <a:pt x="2453" y="2849"/>
                </a:cubicBezTo>
                <a:cubicBezTo>
                  <a:pt x="2322" y="2980"/>
                  <a:pt x="2418" y="3194"/>
                  <a:pt x="2525" y="3385"/>
                </a:cubicBezTo>
                <a:cubicBezTo>
                  <a:pt x="2632" y="3564"/>
                  <a:pt x="2810" y="3802"/>
                  <a:pt x="3049" y="4087"/>
                </a:cubicBezTo>
                <a:cubicBezTo>
                  <a:pt x="3394" y="4504"/>
                  <a:pt x="3846" y="5004"/>
                  <a:pt x="4370" y="5540"/>
                </a:cubicBezTo>
                <a:lnTo>
                  <a:pt x="3180" y="6731"/>
                </a:lnTo>
                <a:cubicBezTo>
                  <a:pt x="2763" y="7147"/>
                  <a:pt x="2346" y="7600"/>
                  <a:pt x="1965" y="8064"/>
                </a:cubicBezTo>
                <a:lnTo>
                  <a:pt x="84" y="10291"/>
                </a:lnTo>
                <a:cubicBezTo>
                  <a:pt x="1" y="10398"/>
                  <a:pt x="1" y="10541"/>
                  <a:pt x="84" y="10636"/>
                </a:cubicBezTo>
                <a:cubicBezTo>
                  <a:pt x="132" y="10683"/>
                  <a:pt x="191" y="10707"/>
                  <a:pt x="251" y="10707"/>
                </a:cubicBezTo>
                <a:cubicBezTo>
                  <a:pt x="310" y="10707"/>
                  <a:pt x="370" y="10683"/>
                  <a:pt x="429" y="10636"/>
                </a:cubicBezTo>
                <a:lnTo>
                  <a:pt x="2572" y="8850"/>
                </a:lnTo>
                <a:cubicBezTo>
                  <a:pt x="2632" y="8790"/>
                  <a:pt x="2644" y="8695"/>
                  <a:pt x="2584" y="8636"/>
                </a:cubicBezTo>
                <a:cubicBezTo>
                  <a:pt x="2552" y="8603"/>
                  <a:pt x="2512" y="8585"/>
                  <a:pt x="2472" y="8585"/>
                </a:cubicBezTo>
                <a:cubicBezTo>
                  <a:pt x="2440" y="8585"/>
                  <a:pt x="2409" y="8597"/>
                  <a:pt x="2382" y="8624"/>
                </a:cubicBezTo>
                <a:lnTo>
                  <a:pt x="739" y="9993"/>
                </a:lnTo>
                <a:lnTo>
                  <a:pt x="2191" y="8266"/>
                </a:lnTo>
                <a:cubicBezTo>
                  <a:pt x="2560" y="7826"/>
                  <a:pt x="2965" y="7374"/>
                  <a:pt x="3382" y="6957"/>
                </a:cubicBezTo>
                <a:lnTo>
                  <a:pt x="4573" y="5766"/>
                </a:lnTo>
                <a:lnTo>
                  <a:pt x="4585" y="5778"/>
                </a:lnTo>
                <a:lnTo>
                  <a:pt x="4763" y="5957"/>
                </a:lnTo>
                <a:lnTo>
                  <a:pt x="4942" y="6135"/>
                </a:lnTo>
                <a:lnTo>
                  <a:pt x="4954" y="6159"/>
                </a:lnTo>
                <a:lnTo>
                  <a:pt x="3763" y="7350"/>
                </a:lnTo>
                <a:cubicBezTo>
                  <a:pt x="3537" y="7564"/>
                  <a:pt x="3299" y="7790"/>
                  <a:pt x="3084" y="8005"/>
                </a:cubicBezTo>
                <a:cubicBezTo>
                  <a:pt x="3025" y="8064"/>
                  <a:pt x="3025" y="8147"/>
                  <a:pt x="3061" y="8207"/>
                </a:cubicBezTo>
                <a:cubicBezTo>
                  <a:pt x="3092" y="8238"/>
                  <a:pt x="3133" y="8253"/>
                  <a:pt x="3174" y="8253"/>
                </a:cubicBezTo>
                <a:cubicBezTo>
                  <a:pt x="3211" y="8253"/>
                  <a:pt x="3247" y="8241"/>
                  <a:pt x="3275" y="8219"/>
                </a:cubicBezTo>
                <a:cubicBezTo>
                  <a:pt x="3513" y="8005"/>
                  <a:pt x="3751" y="7778"/>
                  <a:pt x="3977" y="7552"/>
                </a:cubicBezTo>
                <a:lnTo>
                  <a:pt x="5168" y="6361"/>
                </a:lnTo>
                <a:cubicBezTo>
                  <a:pt x="5704" y="6885"/>
                  <a:pt x="6204" y="7350"/>
                  <a:pt x="6620" y="7683"/>
                </a:cubicBezTo>
                <a:cubicBezTo>
                  <a:pt x="6906" y="7921"/>
                  <a:pt x="7144" y="8088"/>
                  <a:pt x="7323" y="8207"/>
                </a:cubicBezTo>
                <a:cubicBezTo>
                  <a:pt x="7442" y="8278"/>
                  <a:pt x="7573" y="8362"/>
                  <a:pt x="7692" y="8362"/>
                </a:cubicBezTo>
                <a:cubicBezTo>
                  <a:pt x="7752" y="8362"/>
                  <a:pt x="7811" y="8338"/>
                  <a:pt x="7859" y="8302"/>
                </a:cubicBezTo>
                <a:cubicBezTo>
                  <a:pt x="7990" y="8159"/>
                  <a:pt x="8073" y="7862"/>
                  <a:pt x="8073" y="7540"/>
                </a:cubicBezTo>
                <a:cubicBezTo>
                  <a:pt x="8073" y="7171"/>
                  <a:pt x="7954" y="6778"/>
                  <a:pt x="7763" y="6457"/>
                </a:cubicBezTo>
                <a:cubicBezTo>
                  <a:pt x="7454" y="5957"/>
                  <a:pt x="7549" y="5278"/>
                  <a:pt x="7990" y="4826"/>
                </a:cubicBezTo>
                <a:lnTo>
                  <a:pt x="9109" y="3718"/>
                </a:lnTo>
                <a:lnTo>
                  <a:pt x="9168" y="3778"/>
                </a:lnTo>
                <a:lnTo>
                  <a:pt x="9192" y="3802"/>
                </a:lnTo>
                <a:lnTo>
                  <a:pt x="9216" y="3814"/>
                </a:lnTo>
                <a:cubicBezTo>
                  <a:pt x="9216" y="3814"/>
                  <a:pt x="9228" y="3837"/>
                  <a:pt x="9240" y="3837"/>
                </a:cubicBezTo>
                <a:cubicBezTo>
                  <a:pt x="9240" y="3837"/>
                  <a:pt x="9252" y="3837"/>
                  <a:pt x="9252" y="3849"/>
                </a:cubicBezTo>
                <a:lnTo>
                  <a:pt x="9264" y="3861"/>
                </a:lnTo>
                <a:cubicBezTo>
                  <a:pt x="9264" y="3861"/>
                  <a:pt x="9287" y="3861"/>
                  <a:pt x="9287" y="3873"/>
                </a:cubicBezTo>
                <a:lnTo>
                  <a:pt x="9299" y="3897"/>
                </a:lnTo>
                <a:cubicBezTo>
                  <a:pt x="9299" y="3897"/>
                  <a:pt x="9311" y="3897"/>
                  <a:pt x="9311" y="3909"/>
                </a:cubicBezTo>
                <a:lnTo>
                  <a:pt x="9323" y="3921"/>
                </a:lnTo>
                <a:cubicBezTo>
                  <a:pt x="9323" y="3921"/>
                  <a:pt x="9347" y="3921"/>
                  <a:pt x="9347" y="3933"/>
                </a:cubicBezTo>
                <a:lnTo>
                  <a:pt x="9359" y="3956"/>
                </a:lnTo>
                <a:cubicBezTo>
                  <a:pt x="9359" y="3956"/>
                  <a:pt x="9371" y="3956"/>
                  <a:pt x="9371" y="3968"/>
                </a:cubicBezTo>
                <a:cubicBezTo>
                  <a:pt x="9371" y="3968"/>
                  <a:pt x="9383" y="3968"/>
                  <a:pt x="9383" y="3980"/>
                </a:cubicBezTo>
                <a:cubicBezTo>
                  <a:pt x="9383" y="3980"/>
                  <a:pt x="9407" y="3980"/>
                  <a:pt x="9407" y="3992"/>
                </a:cubicBezTo>
                <a:cubicBezTo>
                  <a:pt x="9407" y="3992"/>
                  <a:pt x="9418" y="3992"/>
                  <a:pt x="9418" y="4016"/>
                </a:cubicBezTo>
                <a:lnTo>
                  <a:pt x="9430" y="4016"/>
                </a:lnTo>
                <a:cubicBezTo>
                  <a:pt x="9430" y="4016"/>
                  <a:pt x="9442" y="4016"/>
                  <a:pt x="9442" y="4028"/>
                </a:cubicBezTo>
                <a:lnTo>
                  <a:pt x="9942" y="4028"/>
                </a:lnTo>
                <a:cubicBezTo>
                  <a:pt x="9954" y="4028"/>
                  <a:pt x="9954" y="4028"/>
                  <a:pt x="9966" y="4016"/>
                </a:cubicBezTo>
                <a:lnTo>
                  <a:pt x="9978" y="4016"/>
                </a:lnTo>
                <a:cubicBezTo>
                  <a:pt x="10002" y="4016"/>
                  <a:pt x="10002" y="4016"/>
                  <a:pt x="10014" y="3992"/>
                </a:cubicBezTo>
                <a:lnTo>
                  <a:pt x="10026" y="3992"/>
                </a:lnTo>
                <a:cubicBezTo>
                  <a:pt x="10038" y="3992"/>
                  <a:pt x="10038" y="3992"/>
                  <a:pt x="10061" y="3980"/>
                </a:cubicBezTo>
                <a:cubicBezTo>
                  <a:pt x="10061" y="3980"/>
                  <a:pt x="10073" y="3980"/>
                  <a:pt x="10073" y="3968"/>
                </a:cubicBezTo>
                <a:cubicBezTo>
                  <a:pt x="10085" y="3968"/>
                  <a:pt x="10085" y="3956"/>
                  <a:pt x="10097" y="3956"/>
                </a:cubicBezTo>
                <a:cubicBezTo>
                  <a:pt x="10097" y="3956"/>
                  <a:pt x="10121" y="3956"/>
                  <a:pt x="10121" y="3933"/>
                </a:cubicBezTo>
                <a:cubicBezTo>
                  <a:pt x="10133" y="3933"/>
                  <a:pt x="10133" y="3921"/>
                  <a:pt x="10145" y="3921"/>
                </a:cubicBezTo>
                <a:cubicBezTo>
                  <a:pt x="10145" y="3921"/>
                  <a:pt x="10157" y="3921"/>
                  <a:pt x="10157" y="3909"/>
                </a:cubicBezTo>
                <a:cubicBezTo>
                  <a:pt x="10180" y="3909"/>
                  <a:pt x="10180" y="3897"/>
                  <a:pt x="10192" y="3897"/>
                </a:cubicBezTo>
                <a:cubicBezTo>
                  <a:pt x="10192" y="3897"/>
                  <a:pt x="10204" y="3897"/>
                  <a:pt x="10204" y="3873"/>
                </a:cubicBezTo>
                <a:cubicBezTo>
                  <a:pt x="10216" y="3873"/>
                  <a:pt x="10216" y="3861"/>
                  <a:pt x="10240" y="3861"/>
                </a:cubicBezTo>
                <a:cubicBezTo>
                  <a:pt x="10240" y="3861"/>
                  <a:pt x="10252" y="3861"/>
                  <a:pt x="10252" y="3849"/>
                </a:cubicBezTo>
                <a:cubicBezTo>
                  <a:pt x="10264" y="3849"/>
                  <a:pt x="10264" y="3837"/>
                  <a:pt x="10276" y="3837"/>
                </a:cubicBezTo>
                <a:cubicBezTo>
                  <a:pt x="10276" y="3837"/>
                  <a:pt x="10300" y="3837"/>
                  <a:pt x="10300" y="3814"/>
                </a:cubicBezTo>
                <a:cubicBezTo>
                  <a:pt x="10311" y="3814"/>
                  <a:pt x="10311" y="3802"/>
                  <a:pt x="10323" y="3802"/>
                </a:cubicBezTo>
                <a:cubicBezTo>
                  <a:pt x="10323" y="3802"/>
                  <a:pt x="10335" y="3802"/>
                  <a:pt x="10335" y="3790"/>
                </a:cubicBezTo>
                <a:cubicBezTo>
                  <a:pt x="10359" y="3778"/>
                  <a:pt x="10371" y="3778"/>
                  <a:pt x="10371" y="3754"/>
                </a:cubicBezTo>
                <a:cubicBezTo>
                  <a:pt x="10823" y="3373"/>
                  <a:pt x="10835" y="2802"/>
                  <a:pt x="10490" y="2468"/>
                </a:cubicBezTo>
                <a:lnTo>
                  <a:pt x="8275" y="242"/>
                </a:lnTo>
                <a:cubicBezTo>
                  <a:pt x="8109" y="81"/>
                  <a:pt x="7889" y="0"/>
                  <a:pt x="7667" y="0"/>
                </a:cubicBezTo>
                <a:close/>
              </a:path>
            </a:pathLst>
          </a:custGeom>
          <a:solidFill>
            <a:srgbClr val="DBDD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11745;p72">
            <a:extLst>
              <a:ext uri="{FF2B5EF4-FFF2-40B4-BE49-F238E27FC236}">
                <a16:creationId xmlns:a16="http://schemas.microsoft.com/office/drawing/2014/main" id="{8A0B9E87-2A79-4BC3-9878-29955BE54FBD}"/>
              </a:ext>
            </a:extLst>
          </p:cNvPr>
          <p:cNvSpPr/>
          <p:nvPr/>
        </p:nvSpPr>
        <p:spPr>
          <a:xfrm>
            <a:off x="1760199" y="3429000"/>
            <a:ext cx="462952" cy="457484"/>
          </a:xfrm>
          <a:custGeom>
            <a:avLst/>
            <a:gdLst/>
            <a:ahLst/>
            <a:cxnLst/>
            <a:rect l="l" t="t" r="r" b="b"/>
            <a:pathLst>
              <a:path w="10836" h="10708" extrusionOk="0">
                <a:moveTo>
                  <a:pt x="7677" y="328"/>
                </a:moveTo>
                <a:cubicBezTo>
                  <a:pt x="7821" y="328"/>
                  <a:pt x="7960" y="378"/>
                  <a:pt x="8061" y="480"/>
                </a:cubicBezTo>
                <a:lnTo>
                  <a:pt x="10288" y="2706"/>
                </a:lnTo>
                <a:cubicBezTo>
                  <a:pt x="10502" y="2897"/>
                  <a:pt x="10490" y="3278"/>
                  <a:pt x="10252" y="3516"/>
                </a:cubicBezTo>
                <a:cubicBezTo>
                  <a:pt x="10125" y="3643"/>
                  <a:pt x="9961" y="3709"/>
                  <a:pt x="9802" y="3709"/>
                </a:cubicBezTo>
                <a:cubicBezTo>
                  <a:pt x="9661" y="3709"/>
                  <a:pt x="9524" y="3657"/>
                  <a:pt x="9418" y="3552"/>
                </a:cubicBezTo>
                <a:lnTo>
                  <a:pt x="8264" y="2385"/>
                </a:lnTo>
                <a:cubicBezTo>
                  <a:pt x="8234" y="2355"/>
                  <a:pt x="8195" y="2340"/>
                  <a:pt x="8156" y="2340"/>
                </a:cubicBezTo>
                <a:cubicBezTo>
                  <a:pt x="8118" y="2340"/>
                  <a:pt x="8079" y="2355"/>
                  <a:pt x="8049" y="2385"/>
                </a:cubicBezTo>
                <a:cubicBezTo>
                  <a:pt x="7990" y="2444"/>
                  <a:pt x="7990" y="2540"/>
                  <a:pt x="8049" y="2599"/>
                </a:cubicBezTo>
                <a:lnTo>
                  <a:pt x="8930" y="3480"/>
                </a:lnTo>
                <a:lnTo>
                  <a:pt x="7811" y="4587"/>
                </a:lnTo>
                <a:cubicBezTo>
                  <a:pt x="7549" y="4861"/>
                  <a:pt x="7382" y="5207"/>
                  <a:pt x="7335" y="5564"/>
                </a:cubicBezTo>
                <a:cubicBezTo>
                  <a:pt x="7287" y="5921"/>
                  <a:pt x="7371" y="6290"/>
                  <a:pt x="7561" y="6588"/>
                </a:cubicBezTo>
                <a:cubicBezTo>
                  <a:pt x="7930" y="7171"/>
                  <a:pt x="7859" y="7838"/>
                  <a:pt x="7728" y="8028"/>
                </a:cubicBezTo>
                <a:cubicBezTo>
                  <a:pt x="7644" y="8016"/>
                  <a:pt x="7406" y="7897"/>
                  <a:pt x="6751" y="7350"/>
                </a:cubicBezTo>
                <a:cubicBezTo>
                  <a:pt x="6335" y="6993"/>
                  <a:pt x="5835" y="6528"/>
                  <a:pt x="5311" y="6004"/>
                </a:cubicBezTo>
                <a:lnTo>
                  <a:pt x="5204" y="5897"/>
                </a:lnTo>
                <a:lnTo>
                  <a:pt x="5180" y="5873"/>
                </a:lnTo>
                <a:cubicBezTo>
                  <a:pt x="5085" y="5778"/>
                  <a:pt x="4977" y="5695"/>
                  <a:pt x="4894" y="5588"/>
                </a:cubicBezTo>
                <a:lnTo>
                  <a:pt x="4846" y="5540"/>
                </a:lnTo>
                <a:lnTo>
                  <a:pt x="4739" y="5445"/>
                </a:lnTo>
                <a:cubicBezTo>
                  <a:pt x="4239" y="4921"/>
                  <a:pt x="3763" y="4409"/>
                  <a:pt x="3406" y="3992"/>
                </a:cubicBezTo>
                <a:cubicBezTo>
                  <a:pt x="2858" y="3337"/>
                  <a:pt x="2751" y="3099"/>
                  <a:pt x="2715" y="3028"/>
                </a:cubicBezTo>
                <a:cubicBezTo>
                  <a:pt x="2805" y="2970"/>
                  <a:pt x="2986" y="2926"/>
                  <a:pt x="3210" y="2926"/>
                </a:cubicBezTo>
                <a:cubicBezTo>
                  <a:pt x="3492" y="2926"/>
                  <a:pt x="3843" y="2995"/>
                  <a:pt x="4168" y="3194"/>
                </a:cubicBezTo>
                <a:cubicBezTo>
                  <a:pt x="4416" y="3353"/>
                  <a:pt x="4715" y="3430"/>
                  <a:pt x="5014" y="3430"/>
                </a:cubicBezTo>
                <a:cubicBezTo>
                  <a:pt x="5073" y="3430"/>
                  <a:pt x="5133" y="3427"/>
                  <a:pt x="5192" y="3421"/>
                </a:cubicBezTo>
                <a:cubicBezTo>
                  <a:pt x="5549" y="3373"/>
                  <a:pt x="5894" y="3194"/>
                  <a:pt x="6156" y="2944"/>
                </a:cubicBezTo>
                <a:lnTo>
                  <a:pt x="7275" y="1825"/>
                </a:lnTo>
                <a:lnTo>
                  <a:pt x="7359" y="1909"/>
                </a:lnTo>
                <a:cubicBezTo>
                  <a:pt x="7394" y="1938"/>
                  <a:pt x="7433" y="1953"/>
                  <a:pt x="7470" y="1953"/>
                </a:cubicBezTo>
                <a:cubicBezTo>
                  <a:pt x="7507" y="1953"/>
                  <a:pt x="7543" y="1938"/>
                  <a:pt x="7573" y="1909"/>
                </a:cubicBezTo>
                <a:cubicBezTo>
                  <a:pt x="7633" y="1849"/>
                  <a:pt x="7633" y="1766"/>
                  <a:pt x="7573" y="1706"/>
                </a:cubicBezTo>
                <a:lnTo>
                  <a:pt x="7204" y="1337"/>
                </a:lnTo>
                <a:lnTo>
                  <a:pt x="7192" y="1313"/>
                </a:lnTo>
                <a:cubicBezTo>
                  <a:pt x="7025" y="1123"/>
                  <a:pt x="7013" y="837"/>
                  <a:pt x="7144" y="635"/>
                </a:cubicBezTo>
                <a:cubicBezTo>
                  <a:pt x="7168" y="587"/>
                  <a:pt x="7204" y="539"/>
                  <a:pt x="7228" y="516"/>
                </a:cubicBezTo>
                <a:cubicBezTo>
                  <a:pt x="7353" y="390"/>
                  <a:pt x="7518" y="328"/>
                  <a:pt x="7677" y="328"/>
                </a:cubicBezTo>
                <a:close/>
                <a:moveTo>
                  <a:pt x="7667" y="0"/>
                </a:moveTo>
                <a:cubicBezTo>
                  <a:pt x="7428" y="0"/>
                  <a:pt x="7186" y="93"/>
                  <a:pt x="7001" y="277"/>
                </a:cubicBezTo>
                <a:cubicBezTo>
                  <a:pt x="6644" y="635"/>
                  <a:pt x="6632" y="1194"/>
                  <a:pt x="6978" y="1539"/>
                </a:cubicBezTo>
                <a:lnTo>
                  <a:pt x="7037" y="1599"/>
                </a:lnTo>
                <a:lnTo>
                  <a:pt x="5918" y="2718"/>
                </a:lnTo>
                <a:cubicBezTo>
                  <a:pt x="5651" y="2985"/>
                  <a:pt x="5292" y="3125"/>
                  <a:pt x="4942" y="3125"/>
                </a:cubicBezTo>
                <a:cubicBezTo>
                  <a:pt x="4715" y="3125"/>
                  <a:pt x="4491" y="3066"/>
                  <a:pt x="4299" y="2944"/>
                </a:cubicBezTo>
                <a:cubicBezTo>
                  <a:pt x="3965" y="2730"/>
                  <a:pt x="3596" y="2623"/>
                  <a:pt x="3215" y="2623"/>
                </a:cubicBezTo>
                <a:cubicBezTo>
                  <a:pt x="2882" y="2623"/>
                  <a:pt x="2584" y="2706"/>
                  <a:pt x="2453" y="2849"/>
                </a:cubicBezTo>
                <a:cubicBezTo>
                  <a:pt x="2322" y="2980"/>
                  <a:pt x="2418" y="3194"/>
                  <a:pt x="2525" y="3385"/>
                </a:cubicBezTo>
                <a:cubicBezTo>
                  <a:pt x="2632" y="3564"/>
                  <a:pt x="2810" y="3802"/>
                  <a:pt x="3049" y="4087"/>
                </a:cubicBezTo>
                <a:cubicBezTo>
                  <a:pt x="3394" y="4504"/>
                  <a:pt x="3846" y="5004"/>
                  <a:pt x="4370" y="5540"/>
                </a:cubicBezTo>
                <a:lnTo>
                  <a:pt x="3180" y="6731"/>
                </a:lnTo>
                <a:cubicBezTo>
                  <a:pt x="2763" y="7147"/>
                  <a:pt x="2346" y="7600"/>
                  <a:pt x="1965" y="8064"/>
                </a:cubicBezTo>
                <a:lnTo>
                  <a:pt x="84" y="10291"/>
                </a:lnTo>
                <a:cubicBezTo>
                  <a:pt x="1" y="10398"/>
                  <a:pt x="1" y="10541"/>
                  <a:pt x="84" y="10636"/>
                </a:cubicBezTo>
                <a:cubicBezTo>
                  <a:pt x="132" y="10683"/>
                  <a:pt x="191" y="10707"/>
                  <a:pt x="251" y="10707"/>
                </a:cubicBezTo>
                <a:cubicBezTo>
                  <a:pt x="310" y="10707"/>
                  <a:pt x="370" y="10683"/>
                  <a:pt x="429" y="10636"/>
                </a:cubicBezTo>
                <a:lnTo>
                  <a:pt x="2572" y="8850"/>
                </a:lnTo>
                <a:cubicBezTo>
                  <a:pt x="2632" y="8790"/>
                  <a:pt x="2644" y="8695"/>
                  <a:pt x="2584" y="8636"/>
                </a:cubicBezTo>
                <a:cubicBezTo>
                  <a:pt x="2552" y="8603"/>
                  <a:pt x="2512" y="8585"/>
                  <a:pt x="2472" y="8585"/>
                </a:cubicBezTo>
                <a:cubicBezTo>
                  <a:pt x="2440" y="8585"/>
                  <a:pt x="2409" y="8597"/>
                  <a:pt x="2382" y="8624"/>
                </a:cubicBezTo>
                <a:lnTo>
                  <a:pt x="739" y="9993"/>
                </a:lnTo>
                <a:lnTo>
                  <a:pt x="2191" y="8266"/>
                </a:lnTo>
                <a:cubicBezTo>
                  <a:pt x="2560" y="7826"/>
                  <a:pt x="2965" y="7374"/>
                  <a:pt x="3382" y="6957"/>
                </a:cubicBezTo>
                <a:lnTo>
                  <a:pt x="4573" y="5766"/>
                </a:lnTo>
                <a:lnTo>
                  <a:pt x="4585" y="5778"/>
                </a:lnTo>
                <a:lnTo>
                  <a:pt x="4763" y="5957"/>
                </a:lnTo>
                <a:lnTo>
                  <a:pt x="4942" y="6135"/>
                </a:lnTo>
                <a:lnTo>
                  <a:pt x="4954" y="6159"/>
                </a:lnTo>
                <a:lnTo>
                  <a:pt x="3763" y="7350"/>
                </a:lnTo>
                <a:cubicBezTo>
                  <a:pt x="3537" y="7564"/>
                  <a:pt x="3299" y="7790"/>
                  <a:pt x="3084" y="8005"/>
                </a:cubicBezTo>
                <a:cubicBezTo>
                  <a:pt x="3025" y="8064"/>
                  <a:pt x="3025" y="8147"/>
                  <a:pt x="3061" y="8207"/>
                </a:cubicBezTo>
                <a:cubicBezTo>
                  <a:pt x="3092" y="8238"/>
                  <a:pt x="3133" y="8253"/>
                  <a:pt x="3174" y="8253"/>
                </a:cubicBezTo>
                <a:cubicBezTo>
                  <a:pt x="3211" y="8253"/>
                  <a:pt x="3247" y="8241"/>
                  <a:pt x="3275" y="8219"/>
                </a:cubicBezTo>
                <a:cubicBezTo>
                  <a:pt x="3513" y="8005"/>
                  <a:pt x="3751" y="7778"/>
                  <a:pt x="3977" y="7552"/>
                </a:cubicBezTo>
                <a:lnTo>
                  <a:pt x="5168" y="6361"/>
                </a:lnTo>
                <a:cubicBezTo>
                  <a:pt x="5704" y="6885"/>
                  <a:pt x="6204" y="7350"/>
                  <a:pt x="6620" y="7683"/>
                </a:cubicBezTo>
                <a:cubicBezTo>
                  <a:pt x="6906" y="7921"/>
                  <a:pt x="7144" y="8088"/>
                  <a:pt x="7323" y="8207"/>
                </a:cubicBezTo>
                <a:cubicBezTo>
                  <a:pt x="7442" y="8278"/>
                  <a:pt x="7573" y="8362"/>
                  <a:pt x="7692" y="8362"/>
                </a:cubicBezTo>
                <a:cubicBezTo>
                  <a:pt x="7752" y="8362"/>
                  <a:pt x="7811" y="8338"/>
                  <a:pt x="7859" y="8302"/>
                </a:cubicBezTo>
                <a:cubicBezTo>
                  <a:pt x="7990" y="8159"/>
                  <a:pt x="8073" y="7862"/>
                  <a:pt x="8073" y="7540"/>
                </a:cubicBezTo>
                <a:cubicBezTo>
                  <a:pt x="8073" y="7171"/>
                  <a:pt x="7954" y="6778"/>
                  <a:pt x="7763" y="6457"/>
                </a:cubicBezTo>
                <a:cubicBezTo>
                  <a:pt x="7454" y="5957"/>
                  <a:pt x="7549" y="5278"/>
                  <a:pt x="7990" y="4826"/>
                </a:cubicBezTo>
                <a:lnTo>
                  <a:pt x="9109" y="3718"/>
                </a:lnTo>
                <a:lnTo>
                  <a:pt x="9168" y="3778"/>
                </a:lnTo>
                <a:lnTo>
                  <a:pt x="9192" y="3802"/>
                </a:lnTo>
                <a:lnTo>
                  <a:pt x="9216" y="3814"/>
                </a:lnTo>
                <a:cubicBezTo>
                  <a:pt x="9216" y="3814"/>
                  <a:pt x="9228" y="3837"/>
                  <a:pt x="9240" y="3837"/>
                </a:cubicBezTo>
                <a:cubicBezTo>
                  <a:pt x="9240" y="3837"/>
                  <a:pt x="9252" y="3837"/>
                  <a:pt x="9252" y="3849"/>
                </a:cubicBezTo>
                <a:lnTo>
                  <a:pt x="9264" y="3861"/>
                </a:lnTo>
                <a:cubicBezTo>
                  <a:pt x="9264" y="3861"/>
                  <a:pt x="9287" y="3861"/>
                  <a:pt x="9287" y="3873"/>
                </a:cubicBezTo>
                <a:lnTo>
                  <a:pt x="9299" y="3897"/>
                </a:lnTo>
                <a:cubicBezTo>
                  <a:pt x="9299" y="3897"/>
                  <a:pt x="9311" y="3897"/>
                  <a:pt x="9311" y="3909"/>
                </a:cubicBezTo>
                <a:lnTo>
                  <a:pt x="9323" y="3921"/>
                </a:lnTo>
                <a:cubicBezTo>
                  <a:pt x="9323" y="3921"/>
                  <a:pt x="9347" y="3921"/>
                  <a:pt x="9347" y="3933"/>
                </a:cubicBezTo>
                <a:lnTo>
                  <a:pt x="9359" y="3956"/>
                </a:lnTo>
                <a:cubicBezTo>
                  <a:pt x="9359" y="3956"/>
                  <a:pt x="9371" y="3956"/>
                  <a:pt x="9371" y="3968"/>
                </a:cubicBezTo>
                <a:cubicBezTo>
                  <a:pt x="9371" y="3968"/>
                  <a:pt x="9383" y="3968"/>
                  <a:pt x="9383" y="3980"/>
                </a:cubicBezTo>
                <a:cubicBezTo>
                  <a:pt x="9383" y="3980"/>
                  <a:pt x="9407" y="3980"/>
                  <a:pt x="9407" y="3992"/>
                </a:cubicBezTo>
                <a:cubicBezTo>
                  <a:pt x="9407" y="3992"/>
                  <a:pt x="9418" y="3992"/>
                  <a:pt x="9418" y="4016"/>
                </a:cubicBezTo>
                <a:lnTo>
                  <a:pt x="9430" y="4016"/>
                </a:lnTo>
                <a:cubicBezTo>
                  <a:pt x="9430" y="4016"/>
                  <a:pt x="9442" y="4016"/>
                  <a:pt x="9442" y="4028"/>
                </a:cubicBezTo>
                <a:lnTo>
                  <a:pt x="9942" y="4028"/>
                </a:lnTo>
                <a:cubicBezTo>
                  <a:pt x="9954" y="4028"/>
                  <a:pt x="9954" y="4028"/>
                  <a:pt x="9966" y="4016"/>
                </a:cubicBezTo>
                <a:lnTo>
                  <a:pt x="9978" y="4016"/>
                </a:lnTo>
                <a:cubicBezTo>
                  <a:pt x="10002" y="4016"/>
                  <a:pt x="10002" y="4016"/>
                  <a:pt x="10014" y="3992"/>
                </a:cubicBezTo>
                <a:lnTo>
                  <a:pt x="10026" y="3992"/>
                </a:lnTo>
                <a:cubicBezTo>
                  <a:pt x="10038" y="3992"/>
                  <a:pt x="10038" y="3992"/>
                  <a:pt x="10061" y="3980"/>
                </a:cubicBezTo>
                <a:cubicBezTo>
                  <a:pt x="10061" y="3980"/>
                  <a:pt x="10073" y="3980"/>
                  <a:pt x="10073" y="3968"/>
                </a:cubicBezTo>
                <a:cubicBezTo>
                  <a:pt x="10085" y="3968"/>
                  <a:pt x="10085" y="3956"/>
                  <a:pt x="10097" y="3956"/>
                </a:cubicBezTo>
                <a:cubicBezTo>
                  <a:pt x="10097" y="3956"/>
                  <a:pt x="10121" y="3956"/>
                  <a:pt x="10121" y="3933"/>
                </a:cubicBezTo>
                <a:cubicBezTo>
                  <a:pt x="10133" y="3933"/>
                  <a:pt x="10133" y="3921"/>
                  <a:pt x="10145" y="3921"/>
                </a:cubicBezTo>
                <a:cubicBezTo>
                  <a:pt x="10145" y="3921"/>
                  <a:pt x="10157" y="3921"/>
                  <a:pt x="10157" y="3909"/>
                </a:cubicBezTo>
                <a:cubicBezTo>
                  <a:pt x="10180" y="3909"/>
                  <a:pt x="10180" y="3897"/>
                  <a:pt x="10192" y="3897"/>
                </a:cubicBezTo>
                <a:cubicBezTo>
                  <a:pt x="10192" y="3897"/>
                  <a:pt x="10204" y="3897"/>
                  <a:pt x="10204" y="3873"/>
                </a:cubicBezTo>
                <a:cubicBezTo>
                  <a:pt x="10216" y="3873"/>
                  <a:pt x="10216" y="3861"/>
                  <a:pt x="10240" y="3861"/>
                </a:cubicBezTo>
                <a:cubicBezTo>
                  <a:pt x="10240" y="3861"/>
                  <a:pt x="10252" y="3861"/>
                  <a:pt x="10252" y="3849"/>
                </a:cubicBezTo>
                <a:cubicBezTo>
                  <a:pt x="10264" y="3849"/>
                  <a:pt x="10264" y="3837"/>
                  <a:pt x="10276" y="3837"/>
                </a:cubicBezTo>
                <a:cubicBezTo>
                  <a:pt x="10276" y="3837"/>
                  <a:pt x="10300" y="3837"/>
                  <a:pt x="10300" y="3814"/>
                </a:cubicBezTo>
                <a:cubicBezTo>
                  <a:pt x="10311" y="3814"/>
                  <a:pt x="10311" y="3802"/>
                  <a:pt x="10323" y="3802"/>
                </a:cubicBezTo>
                <a:cubicBezTo>
                  <a:pt x="10323" y="3802"/>
                  <a:pt x="10335" y="3802"/>
                  <a:pt x="10335" y="3790"/>
                </a:cubicBezTo>
                <a:cubicBezTo>
                  <a:pt x="10359" y="3778"/>
                  <a:pt x="10371" y="3778"/>
                  <a:pt x="10371" y="3754"/>
                </a:cubicBezTo>
                <a:cubicBezTo>
                  <a:pt x="10823" y="3373"/>
                  <a:pt x="10835" y="2802"/>
                  <a:pt x="10490" y="2468"/>
                </a:cubicBezTo>
                <a:lnTo>
                  <a:pt x="8275" y="242"/>
                </a:lnTo>
                <a:cubicBezTo>
                  <a:pt x="8109" y="81"/>
                  <a:pt x="7889" y="0"/>
                  <a:pt x="7667" y="0"/>
                </a:cubicBezTo>
                <a:close/>
              </a:path>
            </a:pathLst>
          </a:custGeom>
          <a:solidFill>
            <a:srgbClr val="DBDD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1745;p72">
            <a:extLst>
              <a:ext uri="{FF2B5EF4-FFF2-40B4-BE49-F238E27FC236}">
                <a16:creationId xmlns:a16="http://schemas.microsoft.com/office/drawing/2014/main" id="{E5381005-006C-4567-AB5C-A97887EEF24E}"/>
              </a:ext>
            </a:extLst>
          </p:cNvPr>
          <p:cNvSpPr/>
          <p:nvPr/>
        </p:nvSpPr>
        <p:spPr>
          <a:xfrm>
            <a:off x="2460985" y="5251128"/>
            <a:ext cx="462952" cy="457484"/>
          </a:xfrm>
          <a:custGeom>
            <a:avLst/>
            <a:gdLst/>
            <a:ahLst/>
            <a:cxnLst/>
            <a:rect l="l" t="t" r="r" b="b"/>
            <a:pathLst>
              <a:path w="10836" h="10708" extrusionOk="0">
                <a:moveTo>
                  <a:pt x="7677" y="328"/>
                </a:moveTo>
                <a:cubicBezTo>
                  <a:pt x="7821" y="328"/>
                  <a:pt x="7960" y="378"/>
                  <a:pt x="8061" y="480"/>
                </a:cubicBezTo>
                <a:lnTo>
                  <a:pt x="10288" y="2706"/>
                </a:lnTo>
                <a:cubicBezTo>
                  <a:pt x="10502" y="2897"/>
                  <a:pt x="10490" y="3278"/>
                  <a:pt x="10252" y="3516"/>
                </a:cubicBezTo>
                <a:cubicBezTo>
                  <a:pt x="10125" y="3643"/>
                  <a:pt x="9961" y="3709"/>
                  <a:pt x="9802" y="3709"/>
                </a:cubicBezTo>
                <a:cubicBezTo>
                  <a:pt x="9661" y="3709"/>
                  <a:pt x="9524" y="3657"/>
                  <a:pt x="9418" y="3552"/>
                </a:cubicBezTo>
                <a:lnTo>
                  <a:pt x="8264" y="2385"/>
                </a:lnTo>
                <a:cubicBezTo>
                  <a:pt x="8234" y="2355"/>
                  <a:pt x="8195" y="2340"/>
                  <a:pt x="8156" y="2340"/>
                </a:cubicBezTo>
                <a:cubicBezTo>
                  <a:pt x="8118" y="2340"/>
                  <a:pt x="8079" y="2355"/>
                  <a:pt x="8049" y="2385"/>
                </a:cubicBezTo>
                <a:cubicBezTo>
                  <a:pt x="7990" y="2444"/>
                  <a:pt x="7990" y="2540"/>
                  <a:pt x="8049" y="2599"/>
                </a:cubicBezTo>
                <a:lnTo>
                  <a:pt x="8930" y="3480"/>
                </a:lnTo>
                <a:lnTo>
                  <a:pt x="7811" y="4587"/>
                </a:lnTo>
                <a:cubicBezTo>
                  <a:pt x="7549" y="4861"/>
                  <a:pt x="7382" y="5207"/>
                  <a:pt x="7335" y="5564"/>
                </a:cubicBezTo>
                <a:cubicBezTo>
                  <a:pt x="7287" y="5921"/>
                  <a:pt x="7371" y="6290"/>
                  <a:pt x="7561" y="6588"/>
                </a:cubicBezTo>
                <a:cubicBezTo>
                  <a:pt x="7930" y="7171"/>
                  <a:pt x="7859" y="7838"/>
                  <a:pt x="7728" y="8028"/>
                </a:cubicBezTo>
                <a:cubicBezTo>
                  <a:pt x="7644" y="8016"/>
                  <a:pt x="7406" y="7897"/>
                  <a:pt x="6751" y="7350"/>
                </a:cubicBezTo>
                <a:cubicBezTo>
                  <a:pt x="6335" y="6993"/>
                  <a:pt x="5835" y="6528"/>
                  <a:pt x="5311" y="6004"/>
                </a:cubicBezTo>
                <a:lnTo>
                  <a:pt x="5204" y="5897"/>
                </a:lnTo>
                <a:lnTo>
                  <a:pt x="5180" y="5873"/>
                </a:lnTo>
                <a:cubicBezTo>
                  <a:pt x="5085" y="5778"/>
                  <a:pt x="4977" y="5695"/>
                  <a:pt x="4894" y="5588"/>
                </a:cubicBezTo>
                <a:lnTo>
                  <a:pt x="4846" y="5540"/>
                </a:lnTo>
                <a:lnTo>
                  <a:pt x="4739" y="5445"/>
                </a:lnTo>
                <a:cubicBezTo>
                  <a:pt x="4239" y="4921"/>
                  <a:pt x="3763" y="4409"/>
                  <a:pt x="3406" y="3992"/>
                </a:cubicBezTo>
                <a:cubicBezTo>
                  <a:pt x="2858" y="3337"/>
                  <a:pt x="2751" y="3099"/>
                  <a:pt x="2715" y="3028"/>
                </a:cubicBezTo>
                <a:cubicBezTo>
                  <a:pt x="2805" y="2970"/>
                  <a:pt x="2986" y="2926"/>
                  <a:pt x="3210" y="2926"/>
                </a:cubicBezTo>
                <a:cubicBezTo>
                  <a:pt x="3492" y="2926"/>
                  <a:pt x="3843" y="2995"/>
                  <a:pt x="4168" y="3194"/>
                </a:cubicBezTo>
                <a:cubicBezTo>
                  <a:pt x="4416" y="3353"/>
                  <a:pt x="4715" y="3430"/>
                  <a:pt x="5014" y="3430"/>
                </a:cubicBezTo>
                <a:cubicBezTo>
                  <a:pt x="5073" y="3430"/>
                  <a:pt x="5133" y="3427"/>
                  <a:pt x="5192" y="3421"/>
                </a:cubicBezTo>
                <a:cubicBezTo>
                  <a:pt x="5549" y="3373"/>
                  <a:pt x="5894" y="3194"/>
                  <a:pt x="6156" y="2944"/>
                </a:cubicBezTo>
                <a:lnTo>
                  <a:pt x="7275" y="1825"/>
                </a:lnTo>
                <a:lnTo>
                  <a:pt x="7359" y="1909"/>
                </a:lnTo>
                <a:cubicBezTo>
                  <a:pt x="7394" y="1938"/>
                  <a:pt x="7433" y="1953"/>
                  <a:pt x="7470" y="1953"/>
                </a:cubicBezTo>
                <a:cubicBezTo>
                  <a:pt x="7507" y="1953"/>
                  <a:pt x="7543" y="1938"/>
                  <a:pt x="7573" y="1909"/>
                </a:cubicBezTo>
                <a:cubicBezTo>
                  <a:pt x="7633" y="1849"/>
                  <a:pt x="7633" y="1766"/>
                  <a:pt x="7573" y="1706"/>
                </a:cubicBezTo>
                <a:lnTo>
                  <a:pt x="7204" y="1337"/>
                </a:lnTo>
                <a:lnTo>
                  <a:pt x="7192" y="1313"/>
                </a:lnTo>
                <a:cubicBezTo>
                  <a:pt x="7025" y="1123"/>
                  <a:pt x="7013" y="837"/>
                  <a:pt x="7144" y="635"/>
                </a:cubicBezTo>
                <a:cubicBezTo>
                  <a:pt x="7168" y="587"/>
                  <a:pt x="7204" y="539"/>
                  <a:pt x="7228" y="516"/>
                </a:cubicBezTo>
                <a:cubicBezTo>
                  <a:pt x="7353" y="390"/>
                  <a:pt x="7518" y="328"/>
                  <a:pt x="7677" y="328"/>
                </a:cubicBezTo>
                <a:close/>
                <a:moveTo>
                  <a:pt x="7667" y="0"/>
                </a:moveTo>
                <a:cubicBezTo>
                  <a:pt x="7428" y="0"/>
                  <a:pt x="7186" y="93"/>
                  <a:pt x="7001" y="277"/>
                </a:cubicBezTo>
                <a:cubicBezTo>
                  <a:pt x="6644" y="635"/>
                  <a:pt x="6632" y="1194"/>
                  <a:pt x="6978" y="1539"/>
                </a:cubicBezTo>
                <a:lnTo>
                  <a:pt x="7037" y="1599"/>
                </a:lnTo>
                <a:lnTo>
                  <a:pt x="5918" y="2718"/>
                </a:lnTo>
                <a:cubicBezTo>
                  <a:pt x="5651" y="2985"/>
                  <a:pt x="5292" y="3125"/>
                  <a:pt x="4942" y="3125"/>
                </a:cubicBezTo>
                <a:cubicBezTo>
                  <a:pt x="4715" y="3125"/>
                  <a:pt x="4491" y="3066"/>
                  <a:pt x="4299" y="2944"/>
                </a:cubicBezTo>
                <a:cubicBezTo>
                  <a:pt x="3965" y="2730"/>
                  <a:pt x="3596" y="2623"/>
                  <a:pt x="3215" y="2623"/>
                </a:cubicBezTo>
                <a:cubicBezTo>
                  <a:pt x="2882" y="2623"/>
                  <a:pt x="2584" y="2706"/>
                  <a:pt x="2453" y="2849"/>
                </a:cubicBezTo>
                <a:cubicBezTo>
                  <a:pt x="2322" y="2980"/>
                  <a:pt x="2418" y="3194"/>
                  <a:pt x="2525" y="3385"/>
                </a:cubicBezTo>
                <a:cubicBezTo>
                  <a:pt x="2632" y="3564"/>
                  <a:pt x="2810" y="3802"/>
                  <a:pt x="3049" y="4087"/>
                </a:cubicBezTo>
                <a:cubicBezTo>
                  <a:pt x="3394" y="4504"/>
                  <a:pt x="3846" y="5004"/>
                  <a:pt x="4370" y="5540"/>
                </a:cubicBezTo>
                <a:lnTo>
                  <a:pt x="3180" y="6731"/>
                </a:lnTo>
                <a:cubicBezTo>
                  <a:pt x="2763" y="7147"/>
                  <a:pt x="2346" y="7600"/>
                  <a:pt x="1965" y="8064"/>
                </a:cubicBezTo>
                <a:lnTo>
                  <a:pt x="84" y="10291"/>
                </a:lnTo>
                <a:cubicBezTo>
                  <a:pt x="1" y="10398"/>
                  <a:pt x="1" y="10541"/>
                  <a:pt x="84" y="10636"/>
                </a:cubicBezTo>
                <a:cubicBezTo>
                  <a:pt x="132" y="10683"/>
                  <a:pt x="191" y="10707"/>
                  <a:pt x="251" y="10707"/>
                </a:cubicBezTo>
                <a:cubicBezTo>
                  <a:pt x="310" y="10707"/>
                  <a:pt x="370" y="10683"/>
                  <a:pt x="429" y="10636"/>
                </a:cubicBezTo>
                <a:lnTo>
                  <a:pt x="2572" y="8850"/>
                </a:lnTo>
                <a:cubicBezTo>
                  <a:pt x="2632" y="8790"/>
                  <a:pt x="2644" y="8695"/>
                  <a:pt x="2584" y="8636"/>
                </a:cubicBezTo>
                <a:cubicBezTo>
                  <a:pt x="2552" y="8603"/>
                  <a:pt x="2512" y="8585"/>
                  <a:pt x="2472" y="8585"/>
                </a:cubicBezTo>
                <a:cubicBezTo>
                  <a:pt x="2440" y="8585"/>
                  <a:pt x="2409" y="8597"/>
                  <a:pt x="2382" y="8624"/>
                </a:cubicBezTo>
                <a:lnTo>
                  <a:pt x="739" y="9993"/>
                </a:lnTo>
                <a:lnTo>
                  <a:pt x="2191" y="8266"/>
                </a:lnTo>
                <a:cubicBezTo>
                  <a:pt x="2560" y="7826"/>
                  <a:pt x="2965" y="7374"/>
                  <a:pt x="3382" y="6957"/>
                </a:cubicBezTo>
                <a:lnTo>
                  <a:pt x="4573" y="5766"/>
                </a:lnTo>
                <a:lnTo>
                  <a:pt x="4585" y="5778"/>
                </a:lnTo>
                <a:lnTo>
                  <a:pt x="4763" y="5957"/>
                </a:lnTo>
                <a:lnTo>
                  <a:pt x="4942" y="6135"/>
                </a:lnTo>
                <a:lnTo>
                  <a:pt x="4954" y="6159"/>
                </a:lnTo>
                <a:lnTo>
                  <a:pt x="3763" y="7350"/>
                </a:lnTo>
                <a:cubicBezTo>
                  <a:pt x="3537" y="7564"/>
                  <a:pt x="3299" y="7790"/>
                  <a:pt x="3084" y="8005"/>
                </a:cubicBezTo>
                <a:cubicBezTo>
                  <a:pt x="3025" y="8064"/>
                  <a:pt x="3025" y="8147"/>
                  <a:pt x="3061" y="8207"/>
                </a:cubicBezTo>
                <a:cubicBezTo>
                  <a:pt x="3092" y="8238"/>
                  <a:pt x="3133" y="8253"/>
                  <a:pt x="3174" y="8253"/>
                </a:cubicBezTo>
                <a:cubicBezTo>
                  <a:pt x="3211" y="8253"/>
                  <a:pt x="3247" y="8241"/>
                  <a:pt x="3275" y="8219"/>
                </a:cubicBezTo>
                <a:cubicBezTo>
                  <a:pt x="3513" y="8005"/>
                  <a:pt x="3751" y="7778"/>
                  <a:pt x="3977" y="7552"/>
                </a:cubicBezTo>
                <a:lnTo>
                  <a:pt x="5168" y="6361"/>
                </a:lnTo>
                <a:cubicBezTo>
                  <a:pt x="5704" y="6885"/>
                  <a:pt x="6204" y="7350"/>
                  <a:pt x="6620" y="7683"/>
                </a:cubicBezTo>
                <a:cubicBezTo>
                  <a:pt x="6906" y="7921"/>
                  <a:pt x="7144" y="8088"/>
                  <a:pt x="7323" y="8207"/>
                </a:cubicBezTo>
                <a:cubicBezTo>
                  <a:pt x="7442" y="8278"/>
                  <a:pt x="7573" y="8362"/>
                  <a:pt x="7692" y="8362"/>
                </a:cubicBezTo>
                <a:cubicBezTo>
                  <a:pt x="7752" y="8362"/>
                  <a:pt x="7811" y="8338"/>
                  <a:pt x="7859" y="8302"/>
                </a:cubicBezTo>
                <a:cubicBezTo>
                  <a:pt x="7990" y="8159"/>
                  <a:pt x="8073" y="7862"/>
                  <a:pt x="8073" y="7540"/>
                </a:cubicBezTo>
                <a:cubicBezTo>
                  <a:pt x="8073" y="7171"/>
                  <a:pt x="7954" y="6778"/>
                  <a:pt x="7763" y="6457"/>
                </a:cubicBezTo>
                <a:cubicBezTo>
                  <a:pt x="7454" y="5957"/>
                  <a:pt x="7549" y="5278"/>
                  <a:pt x="7990" y="4826"/>
                </a:cubicBezTo>
                <a:lnTo>
                  <a:pt x="9109" y="3718"/>
                </a:lnTo>
                <a:lnTo>
                  <a:pt x="9168" y="3778"/>
                </a:lnTo>
                <a:lnTo>
                  <a:pt x="9192" y="3802"/>
                </a:lnTo>
                <a:lnTo>
                  <a:pt x="9216" y="3814"/>
                </a:lnTo>
                <a:cubicBezTo>
                  <a:pt x="9216" y="3814"/>
                  <a:pt x="9228" y="3837"/>
                  <a:pt x="9240" y="3837"/>
                </a:cubicBezTo>
                <a:cubicBezTo>
                  <a:pt x="9240" y="3837"/>
                  <a:pt x="9252" y="3837"/>
                  <a:pt x="9252" y="3849"/>
                </a:cubicBezTo>
                <a:lnTo>
                  <a:pt x="9264" y="3861"/>
                </a:lnTo>
                <a:cubicBezTo>
                  <a:pt x="9264" y="3861"/>
                  <a:pt x="9287" y="3861"/>
                  <a:pt x="9287" y="3873"/>
                </a:cubicBezTo>
                <a:lnTo>
                  <a:pt x="9299" y="3897"/>
                </a:lnTo>
                <a:cubicBezTo>
                  <a:pt x="9299" y="3897"/>
                  <a:pt x="9311" y="3897"/>
                  <a:pt x="9311" y="3909"/>
                </a:cubicBezTo>
                <a:lnTo>
                  <a:pt x="9323" y="3921"/>
                </a:lnTo>
                <a:cubicBezTo>
                  <a:pt x="9323" y="3921"/>
                  <a:pt x="9347" y="3921"/>
                  <a:pt x="9347" y="3933"/>
                </a:cubicBezTo>
                <a:lnTo>
                  <a:pt x="9359" y="3956"/>
                </a:lnTo>
                <a:cubicBezTo>
                  <a:pt x="9359" y="3956"/>
                  <a:pt x="9371" y="3956"/>
                  <a:pt x="9371" y="3968"/>
                </a:cubicBezTo>
                <a:cubicBezTo>
                  <a:pt x="9371" y="3968"/>
                  <a:pt x="9383" y="3968"/>
                  <a:pt x="9383" y="3980"/>
                </a:cubicBezTo>
                <a:cubicBezTo>
                  <a:pt x="9383" y="3980"/>
                  <a:pt x="9407" y="3980"/>
                  <a:pt x="9407" y="3992"/>
                </a:cubicBezTo>
                <a:cubicBezTo>
                  <a:pt x="9407" y="3992"/>
                  <a:pt x="9418" y="3992"/>
                  <a:pt x="9418" y="4016"/>
                </a:cubicBezTo>
                <a:lnTo>
                  <a:pt x="9430" y="4016"/>
                </a:lnTo>
                <a:cubicBezTo>
                  <a:pt x="9430" y="4016"/>
                  <a:pt x="9442" y="4016"/>
                  <a:pt x="9442" y="4028"/>
                </a:cubicBezTo>
                <a:lnTo>
                  <a:pt x="9942" y="4028"/>
                </a:lnTo>
                <a:cubicBezTo>
                  <a:pt x="9954" y="4028"/>
                  <a:pt x="9954" y="4028"/>
                  <a:pt x="9966" y="4016"/>
                </a:cubicBezTo>
                <a:lnTo>
                  <a:pt x="9978" y="4016"/>
                </a:lnTo>
                <a:cubicBezTo>
                  <a:pt x="10002" y="4016"/>
                  <a:pt x="10002" y="4016"/>
                  <a:pt x="10014" y="3992"/>
                </a:cubicBezTo>
                <a:lnTo>
                  <a:pt x="10026" y="3992"/>
                </a:lnTo>
                <a:cubicBezTo>
                  <a:pt x="10038" y="3992"/>
                  <a:pt x="10038" y="3992"/>
                  <a:pt x="10061" y="3980"/>
                </a:cubicBezTo>
                <a:cubicBezTo>
                  <a:pt x="10061" y="3980"/>
                  <a:pt x="10073" y="3980"/>
                  <a:pt x="10073" y="3968"/>
                </a:cubicBezTo>
                <a:cubicBezTo>
                  <a:pt x="10085" y="3968"/>
                  <a:pt x="10085" y="3956"/>
                  <a:pt x="10097" y="3956"/>
                </a:cubicBezTo>
                <a:cubicBezTo>
                  <a:pt x="10097" y="3956"/>
                  <a:pt x="10121" y="3956"/>
                  <a:pt x="10121" y="3933"/>
                </a:cubicBezTo>
                <a:cubicBezTo>
                  <a:pt x="10133" y="3933"/>
                  <a:pt x="10133" y="3921"/>
                  <a:pt x="10145" y="3921"/>
                </a:cubicBezTo>
                <a:cubicBezTo>
                  <a:pt x="10145" y="3921"/>
                  <a:pt x="10157" y="3921"/>
                  <a:pt x="10157" y="3909"/>
                </a:cubicBezTo>
                <a:cubicBezTo>
                  <a:pt x="10180" y="3909"/>
                  <a:pt x="10180" y="3897"/>
                  <a:pt x="10192" y="3897"/>
                </a:cubicBezTo>
                <a:cubicBezTo>
                  <a:pt x="10192" y="3897"/>
                  <a:pt x="10204" y="3897"/>
                  <a:pt x="10204" y="3873"/>
                </a:cubicBezTo>
                <a:cubicBezTo>
                  <a:pt x="10216" y="3873"/>
                  <a:pt x="10216" y="3861"/>
                  <a:pt x="10240" y="3861"/>
                </a:cubicBezTo>
                <a:cubicBezTo>
                  <a:pt x="10240" y="3861"/>
                  <a:pt x="10252" y="3861"/>
                  <a:pt x="10252" y="3849"/>
                </a:cubicBezTo>
                <a:cubicBezTo>
                  <a:pt x="10264" y="3849"/>
                  <a:pt x="10264" y="3837"/>
                  <a:pt x="10276" y="3837"/>
                </a:cubicBezTo>
                <a:cubicBezTo>
                  <a:pt x="10276" y="3837"/>
                  <a:pt x="10300" y="3837"/>
                  <a:pt x="10300" y="3814"/>
                </a:cubicBezTo>
                <a:cubicBezTo>
                  <a:pt x="10311" y="3814"/>
                  <a:pt x="10311" y="3802"/>
                  <a:pt x="10323" y="3802"/>
                </a:cubicBezTo>
                <a:cubicBezTo>
                  <a:pt x="10323" y="3802"/>
                  <a:pt x="10335" y="3802"/>
                  <a:pt x="10335" y="3790"/>
                </a:cubicBezTo>
                <a:cubicBezTo>
                  <a:pt x="10359" y="3778"/>
                  <a:pt x="10371" y="3778"/>
                  <a:pt x="10371" y="3754"/>
                </a:cubicBezTo>
                <a:cubicBezTo>
                  <a:pt x="10823" y="3373"/>
                  <a:pt x="10835" y="2802"/>
                  <a:pt x="10490" y="2468"/>
                </a:cubicBezTo>
                <a:lnTo>
                  <a:pt x="8275" y="242"/>
                </a:lnTo>
                <a:cubicBezTo>
                  <a:pt x="8109" y="81"/>
                  <a:pt x="7889" y="0"/>
                  <a:pt x="7667" y="0"/>
                </a:cubicBezTo>
                <a:close/>
              </a:path>
            </a:pathLst>
          </a:custGeom>
          <a:solidFill>
            <a:srgbClr val="DBDD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127;p21">
            <a:extLst>
              <a:ext uri="{FF2B5EF4-FFF2-40B4-BE49-F238E27FC236}">
                <a16:creationId xmlns:a16="http://schemas.microsoft.com/office/drawing/2014/main" id="{A5FD7C9A-C768-49BB-90D0-E8B04BC30C8B}"/>
              </a:ext>
            </a:extLst>
          </p:cNvPr>
          <p:cNvSpPr txBox="1"/>
          <p:nvPr/>
        </p:nvSpPr>
        <p:spPr>
          <a:xfrm rot="-209799">
            <a:off x="4791353" y="3674550"/>
            <a:ext cx="1733237" cy="1065071"/>
          </a:xfrm>
          <a:prstGeom prst="rect">
            <a:avLst/>
          </a:prstGeom>
          <a:solidFill>
            <a:schemeClr val="lt1"/>
          </a:solidFill>
          <a:ln>
            <a:noFill/>
          </a:ln>
          <a:effectLst>
            <a:outerShdw blurRad="71438" dist="19050" dir="5400000" algn="bl" rotWithShape="0">
              <a:srgbClr val="999999">
                <a:alpha val="50000"/>
              </a:srgbClr>
            </a:outerShdw>
          </a:effectLst>
        </p:spPr>
        <p:txBody>
          <a:bodyPr spcFirstLastPara="1" wrap="square" lIns="91425" tIns="91425" rIns="91425" bIns="91425" anchor="ctr" anchorCtr="0">
            <a:noAutofit/>
          </a:bodyPr>
          <a:lstStyle/>
          <a:p>
            <a:pPr algn="ctr"/>
            <a:r>
              <a:rPr lang="fr-FR" sz="1600" b="1" i="1" dirty="0">
                <a:solidFill>
                  <a:schemeClr val="accent1"/>
                </a:solidFill>
                <a:latin typeface="Rajdhani" panose="02000000000000000000" pitchFamily="2" charset="0"/>
                <a:ea typeface="Raleway"/>
                <a:cs typeface="Rajdhani" panose="02000000000000000000" pitchFamily="2" charset="0"/>
                <a:sym typeface="Raleway"/>
              </a:rPr>
              <a:t>o</a:t>
            </a:r>
            <a:r>
              <a:rPr lang="en" sz="1600" b="1" i="1" dirty="0">
                <a:solidFill>
                  <a:schemeClr val="accent1"/>
                </a:solidFill>
                <a:latin typeface="Rajdhani" panose="02000000000000000000" pitchFamily="2" charset="0"/>
                <a:ea typeface="Raleway"/>
                <a:cs typeface="Rajdhani" panose="02000000000000000000" pitchFamily="2" charset="0"/>
                <a:sym typeface="Raleway"/>
              </a:rPr>
              <a:t>rchestration,</a:t>
            </a:r>
          </a:p>
          <a:p>
            <a:pPr algn="ctr"/>
            <a:r>
              <a:rPr lang="en" sz="1600" b="1" i="1" dirty="0">
                <a:solidFill>
                  <a:schemeClr val="accent1"/>
                </a:solidFill>
                <a:latin typeface="Rajdhani" panose="02000000000000000000" pitchFamily="2" charset="0"/>
                <a:ea typeface="Raleway"/>
                <a:cs typeface="Rajdhani" panose="02000000000000000000" pitchFamily="2" charset="0"/>
                <a:sym typeface="Raleway"/>
              </a:rPr>
              <a:t>régulation, </a:t>
            </a:r>
            <a:r>
              <a:rPr lang="fr-FR" sz="1600" b="1" i="1" dirty="0">
                <a:solidFill>
                  <a:schemeClr val="accent1"/>
                </a:solidFill>
                <a:latin typeface="Rajdhani" panose="02000000000000000000" pitchFamily="2" charset="0"/>
                <a:ea typeface="Raleway"/>
                <a:cs typeface="Rajdhani" panose="02000000000000000000" pitchFamily="2" charset="0"/>
                <a:sym typeface="Raleway"/>
              </a:rPr>
              <a:t> contournements, improvisations</a:t>
            </a:r>
          </a:p>
        </p:txBody>
      </p:sp>
    </p:spTree>
    <p:custDataLst>
      <p:tags r:id="rId1"/>
    </p:custDataLst>
    <p:extLst>
      <p:ext uri="{BB962C8B-B14F-4D97-AF65-F5344CB8AC3E}">
        <p14:creationId xmlns:p14="http://schemas.microsoft.com/office/powerpoint/2010/main" val="12496174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10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3" name="Graphique 2">
            <a:extLst>
              <a:ext uri="{FF2B5EF4-FFF2-40B4-BE49-F238E27FC236}">
                <a16:creationId xmlns:a16="http://schemas.microsoft.com/office/drawing/2014/main" id="{D46CD7DA-8CE8-6E9E-3BA8-2EF6AD9317CE}"/>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250914" y="234262"/>
            <a:ext cx="1025456" cy="1023678"/>
          </a:xfrm>
          <a:prstGeom prst="rect">
            <a:avLst/>
          </a:prstGeom>
        </p:spPr>
      </p:pic>
      <p:sp>
        <p:nvSpPr>
          <p:cNvPr id="56" name="ZoneTexte 55">
            <a:extLst>
              <a:ext uri="{FF2B5EF4-FFF2-40B4-BE49-F238E27FC236}">
                <a16:creationId xmlns:a16="http://schemas.microsoft.com/office/drawing/2014/main" id="{E533E8DE-2AF9-4311-9376-69B49F1711B4}"/>
              </a:ext>
            </a:extLst>
          </p:cNvPr>
          <p:cNvSpPr txBox="1"/>
          <p:nvPr/>
        </p:nvSpPr>
        <p:spPr>
          <a:xfrm>
            <a:off x="1311206" y="435109"/>
            <a:ext cx="10629879" cy="584775"/>
          </a:xfrm>
          <a:prstGeom prst="rect">
            <a:avLst/>
          </a:prstGeom>
          <a:noFill/>
        </p:spPr>
        <p:txBody>
          <a:bodyPr wrap="square" rtlCol="0">
            <a:spAutoFit/>
          </a:bodyPr>
          <a:lstStyle/>
          <a:p>
            <a:r>
              <a:rPr lang="en-US" sz="3200" dirty="0">
                <a:solidFill>
                  <a:schemeClr val="bg1"/>
                </a:solidFill>
                <a:latin typeface="Orbitron" panose="02000000000000000000" pitchFamily="2" charset="0"/>
              </a:rPr>
              <a:t>ABC Learning Design pour scénariser Moodle</a:t>
            </a:r>
          </a:p>
        </p:txBody>
      </p:sp>
      <p:pic>
        <p:nvPicPr>
          <p:cNvPr id="5" name="Image 4">
            <a:extLst>
              <a:ext uri="{FF2B5EF4-FFF2-40B4-BE49-F238E27FC236}">
                <a16:creationId xmlns:a16="http://schemas.microsoft.com/office/drawing/2014/main" id="{665C1EA2-D753-4947-B3BD-ACE1E4CA1EF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835483" y="1550647"/>
            <a:ext cx="2121139" cy="2121139"/>
          </a:xfrm>
          <a:prstGeom prst="ellipse">
            <a:avLst/>
          </a:prstGeom>
          <a:ln w="28575" cap="rnd">
            <a:solidFill>
              <a:schemeClr val="bg1"/>
            </a:solidFill>
          </a:ln>
          <a:effectLst/>
          <a:scene3d>
            <a:camera prst="orthographicFront"/>
            <a:lightRig rig="contrasting" dir="t">
              <a:rot lat="0" lon="0" rev="3000000"/>
            </a:lightRig>
          </a:scene3d>
          <a:sp3d contourW="7620">
            <a:bevelT w="95250" h="31750"/>
            <a:contourClr>
              <a:srgbClr val="333333"/>
            </a:contourClr>
          </a:sp3d>
        </p:spPr>
      </p:pic>
      <p:pic>
        <p:nvPicPr>
          <p:cNvPr id="7" name="Image 6">
            <a:extLst>
              <a:ext uri="{FF2B5EF4-FFF2-40B4-BE49-F238E27FC236}">
                <a16:creationId xmlns:a16="http://schemas.microsoft.com/office/drawing/2014/main" id="{5404BC4E-0443-4EE1-A183-7600CC26A96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395296" y="4023526"/>
            <a:ext cx="2121139" cy="2121139"/>
          </a:xfrm>
          <a:prstGeom prst="ellipse">
            <a:avLst/>
          </a:prstGeom>
          <a:ln w="28575" cap="rnd">
            <a:solidFill>
              <a:schemeClr val="bg1"/>
            </a:solidFill>
          </a:ln>
          <a:effectLst/>
          <a:scene3d>
            <a:camera prst="orthographicFront"/>
            <a:lightRig rig="contrasting" dir="t">
              <a:rot lat="0" lon="0" rev="3000000"/>
            </a:lightRig>
          </a:scene3d>
          <a:sp3d contourW="7620">
            <a:bevelT w="95250" h="31750"/>
            <a:contourClr>
              <a:srgbClr val="333333"/>
            </a:contourClr>
          </a:sp3d>
        </p:spPr>
      </p:pic>
      <p:grpSp>
        <p:nvGrpSpPr>
          <p:cNvPr id="8" name="Groupe 7">
            <a:extLst>
              <a:ext uri="{FF2B5EF4-FFF2-40B4-BE49-F238E27FC236}">
                <a16:creationId xmlns:a16="http://schemas.microsoft.com/office/drawing/2014/main" id="{EF24437D-CC06-473D-ADB7-721E5A6144A8}"/>
              </a:ext>
            </a:extLst>
          </p:cNvPr>
          <p:cNvGrpSpPr/>
          <p:nvPr/>
        </p:nvGrpSpPr>
        <p:grpSpPr>
          <a:xfrm>
            <a:off x="6780462" y="2722207"/>
            <a:ext cx="3382113" cy="1398874"/>
            <a:chOff x="5447718" y="2100572"/>
            <a:chExt cx="3382113" cy="1398874"/>
          </a:xfrm>
        </p:grpSpPr>
        <p:sp>
          <p:nvSpPr>
            <p:cNvPr id="58" name="ZoneTexte 57">
              <a:extLst>
                <a:ext uri="{FF2B5EF4-FFF2-40B4-BE49-F238E27FC236}">
                  <a16:creationId xmlns:a16="http://schemas.microsoft.com/office/drawing/2014/main" id="{144BCFEA-9D47-43E9-A935-B31C43630EA2}"/>
                </a:ext>
              </a:extLst>
            </p:cNvPr>
            <p:cNvSpPr txBox="1"/>
            <p:nvPr/>
          </p:nvSpPr>
          <p:spPr>
            <a:xfrm>
              <a:off x="5447718" y="2129840"/>
              <a:ext cx="3382113" cy="1369606"/>
            </a:xfrm>
            <a:prstGeom prst="rect">
              <a:avLst/>
            </a:prstGeom>
            <a:noFill/>
          </p:spPr>
          <p:txBody>
            <a:bodyPr wrap="square" rtlCol="0">
              <a:spAutoFit/>
            </a:bodyPr>
            <a:lstStyle/>
            <a:p>
              <a:pPr marL="538163">
                <a:buClr>
                  <a:schemeClr val="bg1"/>
                </a:buClr>
                <a:buSzPct val="70000"/>
              </a:pPr>
              <a:r>
                <a:rPr lang="fr-FR" sz="2000" b="1" dirty="0">
                  <a:solidFill>
                    <a:schemeClr val="bg1"/>
                  </a:solidFill>
                  <a:latin typeface="Rajdhani" panose="02000000000000000000" pitchFamily="2" charset="0"/>
                  <a:ea typeface="Noto Sans" panose="020B0502040504090204" pitchFamily="34" charset="0"/>
                  <a:cs typeface="Rajdhani" panose="02000000000000000000" pitchFamily="2" charset="0"/>
                </a:rPr>
                <a:t>Clive YOUNG</a:t>
              </a:r>
            </a:p>
            <a:p>
              <a:pPr marL="285750" indent="-285750">
                <a:spcBef>
                  <a:spcPts val="600"/>
                </a:spcBef>
                <a:buClr>
                  <a:schemeClr val="bg1"/>
                </a:buClr>
                <a:buSzPct val="70000"/>
                <a:buFont typeface="Marlett" pitchFamily="2" charset="2"/>
                <a:buChar char=""/>
              </a:pPr>
              <a:r>
                <a:rPr lang="fr-FR" sz="1600" dirty="0">
                  <a:solidFill>
                    <a:schemeClr val="bg1"/>
                  </a:solidFill>
                  <a:latin typeface="Rajdhani" panose="02000000000000000000" pitchFamily="2" charset="0"/>
                  <a:ea typeface="Noto Sans" panose="020B0502040504090204" pitchFamily="34" charset="0"/>
                  <a:cs typeface="Rajdhani" panose="02000000000000000000" pitchFamily="2" charset="0"/>
                </a:rPr>
                <a:t>Head of Programme </a:t>
              </a:r>
              <a:r>
                <a:rPr lang="fr-FR" sz="1600" dirty="0" err="1">
                  <a:solidFill>
                    <a:schemeClr val="bg1"/>
                  </a:solidFill>
                  <a:latin typeface="Rajdhani" panose="02000000000000000000" pitchFamily="2" charset="0"/>
                  <a:ea typeface="Noto Sans" panose="020B0502040504090204" pitchFamily="34" charset="0"/>
                  <a:cs typeface="Rajdhani" panose="02000000000000000000" pitchFamily="2" charset="0"/>
                </a:rPr>
                <a:t>Development</a:t>
              </a:r>
              <a:r>
                <a:rPr lang="fr-FR" sz="1600" dirty="0">
                  <a:solidFill>
                    <a:schemeClr val="bg1"/>
                  </a:solidFill>
                  <a:latin typeface="Rajdhani" panose="02000000000000000000" pitchFamily="2" charset="0"/>
                  <a:ea typeface="Noto Sans" panose="020B0502040504090204" pitchFamily="34" charset="0"/>
                  <a:cs typeface="Rajdhani" panose="02000000000000000000" pitchFamily="2" charset="0"/>
                </a:rPr>
                <a:t> </a:t>
              </a:r>
            </a:p>
            <a:p>
              <a:pPr marL="268288" indent="-268288">
                <a:spcBef>
                  <a:spcPts val="600"/>
                </a:spcBef>
                <a:buClr>
                  <a:schemeClr val="bg1"/>
                </a:buClr>
                <a:buSzPct val="70000"/>
              </a:pPr>
              <a:r>
                <a:rPr lang="fr-FR" sz="1600" dirty="0">
                  <a:solidFill>
                    <a:schemeClr val="bg1"/>
                  </a:solidFill>
                  <a:latin typeface="Rajdhani" panose="02000000000000000000" pitchFamily="2" charset="0"/>
                  <a:ea typeface="Noto Sans" panose="020B0502040504090204" pitchFamily="34" charset="0"/>
                  <a:cs typeface="Rajdhani" panose="02000000000000000000" pitchFamily="2" charset="0"/>
                </a:rPr>
                <a:t>	(-&gt; juin 2023)</a:t>
              </a:r>
            </a:p>
            <a:p>
              <a:pPr marL="268288">
                <a:spcBef>
                  <a:spcPts val="600"/>
                </a:spcBef>
                <a:buClr>
                  <a:schemeClr val="bg1"/>
                </a:buClr>
                <a:buSzPct val="70000"/>
              </a:pPr>
              <a:r>
                <a:rPr lang="fr-FR" sz="1600" dirty="0" err="1">
                  <a:solidFill>
                    <a:schemeClr val="bg1"/>
                  </a:solidFill>
                  <a:latin typeface="Rajdhani" panose="02000000000000000000" pitchFamily="2" charset="0"/>
                  <a:ea typeface="Noto Sans" panose="020B0502040504090204" pitchFamily="34" charset="0"/>
                  <a:cs typeface="Rajdhani" panose="02000000000000000000" pitchFamily="2" charset="0"/>
                </a:rPr>
                <a:t>University</a:t>
              </a:r>
              <a:r>
                <a:rPr lang="fr-FR" sz="1600" dirty="0">
                  <a:solidFill>
                    <a:schemeClr val="bg1"/>
                  </a:solidFill>
                  <a:latin typeface="Rajdhani" panose="02000000000000000000" pitchFamily="2" charset="0"/>
                  <a:ea typeface="Noto Sans" panose="020B0502040504090204" pitchFamily="34" charset="0"/>
                  <a:cs typeface="Rajdhani" panose="02000000000000000000" pitchFamily="2" charset="0"/>
                </a:rPr>
                <a:t> </a:t>
              </a:r>
              <a:r>
                <a:rPr lang="fr-FR" sz="1600" dirty="0" err="1">
                  <a:solidFill>
                    <a:schemeClr val="bg1"/>
                  </a:solidFill>
                  <a:latin typeface="Rajdhani" panose="02000000000000000000" pitchFamily="2" charset="0"/>
                  <a:ea typeface="Noto Sans" panose="020B0502040504090204" pitchFamily="34" charset="0"/>
                  <a:cs typeface="Rajdhani" panose="02000000000000000000" pitchFamily="2" charset="0"/>
                </a:rPr>
                <a:t>College</a:t>
              </a:r>
              <a:r>
                <a:rPr lang="fr-FR" sz="1600" dirty="0">
                  <a:solidFill>
                    <a:schemeClr val="bg1"/>
                  </a:solidFill>
                  <a:latin typeface="Rajdhani" panose="02000000000000000000" pitchFamily="2" charset="0"/>
                  <a:ea typeface="Noto Sans" panose="020B0502040504090204" pitchFamily="34" charset="0"/>
                  <a:cs typeface="Rajdhani" panose="02000000000000000000" pitchFamily="2" charset="0"/>
                </a:rPr>
                <a:t> London (UCL), UK</a:t>
              </a:r>
              <a:endParaRPr lang="en-US" sz="1600" dirty="0">
                <a:solidFill>
                  <a:schemeClr val="bg1"/>
                </a:solidFill>
                <a:latin typeface="Rajdhani" panose="02000000000000000000" pitchFamily="2" charset="0"/>
                <a:ea typeface="Noto Sans" panose="020B0502040504090204" pitchFamily="34" charset="0"/>
                <a:cs typeface="Rajdhani" panose="02000000000000000000" pitchFamily="2" charset="0"/>
              </a:endParaRPr>
            </a:p>
          </p:txBody>
        </p:sp>
        <p:grpSp>
          <p:nvGrpSpPr>
            <p:cNvPr id="59" name="Google Shape;660;p36">
              <a:extLst>
                <a:ext uri="{FF2B5EF4-FFF2-40B4-BE49-F238E27FC236}">
                  <a16:creationId xmlns:a16="http://schemas.microsoft.com/office/drawing/2014/main" id="{69A9F4B3-BBDF-4D02-972C-5C45B8469306}"/>
                </a:ext>
              </a:extLst>
            </p:cNvPr>
            <p:cNvGrpSpPr/>
            <p:nvPr/>
          </p:nvGrpSpPr>
          <p:grpSpPr>
            <a:xfrm>
              <a:off x="5543798" y="2100572"/>
              <a:ext cx="408158" cy="408158"/>
              <a:chOff x="1819576" y="1511679"/>
              <a:chExt cx="352103" cy="352103"/>
            </a:xfrm>
            <a:solidFill>
              <a:srgbClr val="DADCDB"/>
            </a:solidFill>
          </p:grpSpPr>
          <p:sp>
            <p:nvSpPr>
              <p:cNvPr id="60" name="Google Shape;661;p36">
                <a:extLst>
                  <a:ext uri="{FF2B5EF4-FFF2-40B4-BE49-F238E27FC236}">
                    <a16:creationId xmlns:a16="http://schemas.microsoft.com/office/drawing/2014/main" id="{02A03FF9-7AD6-43B2-AA9F-C4849FE94EE7}"/>
                  </a:ext>
                </a:extLst>
              </p:cNvPr>
              <p:cNvSpPr/>
              <p:nvPr/>
            </p:nvSpPr>
            <p:spPr>
              <a:xfrm>
                <a:off x="1819576" y="1511679"/>
                <a:ext cx="352103" cy="352103"/>
              </a:xfrm>
              <a:custGeom>
                <a:avLst/>
                <a:gdLst/>
                <a:ahLst/>
                <a:cxnLst/>
                <a:rect l="l" t="t" r="r" b="b"/>
                <a:pathLst>
                  <a:path w="11062" h="11062" extrusionOk="0">
                    <a:moveTo>
                      <a:pt x="6216" y="310"/>
                    </a:moveTo>
                    <a:cubicBezTo>
                      <a:pt x="6216" y="310"/>
                      <a:pt x="6240" y="310"/>
                      <a:pt x="6240" y="322"/>
                    </a:cubicBezTo>
                    <a:lnTo>
                      <a:pt x="6240" y="786"/>
                    </a:lnTo>
                    <a:cubicBezTo>
                      <a:pt x="6240" y="953"/>
                      <a:pt x="6335" y="1084"/>
                      <a:pt x="6502" y="1108"/>
                    </a:cubicBezTo>
                    <a:cubicBezTo>
                      <a:pt x="7025" y="1227"/>
                      <a:pt x="7514" y="1429"/>
                      <a:pt x="7966" y="1727"/>
                    </a:cubicBezTo>
                    <a:cubicBezTo>
                      <a:pt x="8022" y="1762"/>
                      <a:pt x="8086" y="1780"/>
                      <a:pt x="8150" y="1780"/>
                    </a:cubicBezTo>
                    <a:cubicBezTo>
                      <a:pt x="8236" y="1780"/>
                      <a:pt x="8321" y="1747"/>
                      <a:pt x="8383" y="1679"/>
                    </a:cubicBezTo>
                    <a:lnTo>
                      <a:pt x="8704" y="1346"/>
                    </a:lnTo>
                    <a:lnTo>
                      <a:pt x="8716" y="1346"/>
                    </a:lnTo>
                    <a:lnTo>
                      <a:pt x="9704" y="2334"/>
                    </a:lnTo>
                    <a:lnTo>
                      <a:pt x="9704" y="2346"/>
                    </a:lnTo>
                    <a:lnTo>
                      <a:pt x="9371" y="2679"/>
                    </a:lnTo>
                    <a:cubicBezTo>
                      <a:pt x="9252" y="2798"/>
                      <a:pt x="9240" y="2953"/>
                      <a:pt x="9335" y="3096"/>
                    </a:cubicBezTo>
                    <a:cubicBezTo>
                      <a:pt x="9609" y="3536"/>
                      <a:pt x="9823" y="4025"/>
                      <a:pt x="9943" y="4548"/>
                    </a:cubicBezTo>
                    <a:cubicBezTo>
                      <a:pt x="9966" y="4703"/>
                      <a:pt x="10109" y="4822"/>
                      <a:pt x="10264" y="4822"/>
                    </a:cubicBezTo>
                    <a:lnTo>
                      <a:pt x="10728" y="4822"/>
                    </a:lnTo>
                    <a:cubicBezTo>
                      <a:pt x="10728" y="4822"/>
                      <a:pt x="10752" y="4822"/>
                      <a:pt x="10752" y="4834"/>
                    </a:cubicBezTo>
                    <a:lnTo>
                      <a:pt x="10728" y="6239"/>
                    </a:lnTo>
                    <a:lnTo>
                      <a:pt x="10264" y="6239"/>
                    </a:lnTo>
                    <a:cubicBezTo>
                      <a:pt x="10109" y="6239"/>
                      <a:pt x="9966" y="6334"/>
                      <a:pt x="9943" y="6501"/>
                    </a:cubicBezTo>
                    <a:cubicBezTo>
                      <a:pt x="9823" y="7025"/>
                      <a:pt x="9633" y="7513"/>
                      <a:pt x="9335" y="7966"/>
                    </a:cubicBezTo>
                    <a:cubicBezTo>
                      <a:pt x="9240" y="8097"/>
                      <a:pt x="9252" y="8275"/>
                      <a:pt x="9371" y="8382"/>
                    </a:cubicBezTo>
                    <a:lnTo>
                      <a:pt x="9704" y="8704"/>
                    </a:lnTo>
                    <a:lnTo>
                      <a:pt x="9704" y="8716"/>
                    </a:lnTo>
                    <a:lnTo>
                      <a:pt x="8716" y="9704"/>
                    </a:lnTo>
                    <a:lnTo>
                      <a:pt x="8704" y="9704"/>
                    </a:lnTo>
                    <a:lnTo>
                      <a:pt x="8383" y="9370"/>
                    </a:lnTo>
                    <a:cubicBezTo>
                      <a:pt x="8317" y="9304"/>
                      <a:pt x="8236" y="9271"/>
                      <a:pt x="8155" y="9271"/>
                    </a:cubicBezTo>
                    <a:cubicBezTo>
                      <a:pt x="8090" y="9271"/>
                      <a:pt x="8024" y="9292"/>
                      <a:pt x="7966" y="9335"/>
                    </a:cubicBezTo>
                    <a:cubicBezTo>
                      <a:pt x="7514" y="9609"/>
                      <a:pt x="7025" y="9823"/>
                      <a:pt x="6502" y="9942"/>
                    </a:cubicBezTo>
                    <a:cubicBezTo>
                      <a:pt x="6359" y="9966"/>
                      <a:pt x="6240" y="10109"/>
                      <a:pt x="6240" y="10263"/>
                    </a:cubicBezTo>
                    <a:lnTo>
                      <a:pt x="6240" y="10728"/>
                    </a:lnTo>
                    <a:cubicBezTo>
                      <a:pt x="6240" y="10728"/>
                      <a:pt x="6240" y="10740"/>
                      <a:pt x="6216" y="10740"/>
                    </a:cubicBezTo>
                    <a:lnTo>
                      <a:pt x="4835" y="10740"/>
                    </a:lnTo>
                    <a:cubicBezTo>
                      <a:pt x="4835" y="10740"/>
                      <a:pt x="4823" y="10740"/>
                      <a:pt x="4823" y="10728"/>
                    </a:cubicBezTo>
                    <a:lnTo>
                      <a:pt x="4823" y="10263"/>
                    </a:lnTo>
                    <a:cubicBezTo>
                      <a:pt x="4823" y="10109"/>
                      <a:pt x="4716" y="9966"/>
                      <a:pt x="4549" y="9942"/>
                    </a:cubicBezTo>
                    <a:cubicBezTo>
                      <a:pt x="4037" y="9823"/>
                      <a:pt x="3537" y="9632"/>
                      <a:pt x="3096" y="9335"/>
                    </a:cubicBezTo>
                    <a:cubicBezTo>
                      <a:pt x="3037" y="9299"/>
                      <a:pt x="2977" y="9275"/>
                      <a:pt x="2918" y="9275"/>
                    </a:cubicBezTo>
                    <a:cubicBezTo>
                      <a:pt x="2823" y="9275"/>
                      <a:pt x="2751" y="9299"/>
                      <a:pt x="2680" y="9370"/>
                    </a:cubicBezTo>
                    <a:lnTo>
                      <a:pt x="2346" y="9704"/>
                    </a:lnTo>
                    <a:lnTo>
                      <a:pt x="2334" y="9704"/>
                    </a:lnTo>
                    <a:lnTo>
                      <a:pt x="1358" y="8716"/>
                    </a:lnTo>
                    <a:lnTo>
                      <a:pt x="1358" y="8704"/>
                    </a:lnTo>
                    <a:lnTo>
                      <a:pt x="1680" y="8382"/>
                    </a:lnTo>
                    <a:cubicBezTo>
                      <a:pt x="1799" y="8263"/>
                      <a:pt x="1811" y="8097"/>
                      <a:pt x="1727" y="7966"/>
                    </a:cubicBezTo>
                    <a:cubicBezTo>
                      <a:pt x="1441" y="7513"/>
                      <a:pt x="1239" y="7025"/>
                      <a:pt x="1120" y="6501"/>
                    </a:cubicBezTo>
                    <a:cubicBezTo>
                      <a:pt x="1084" y="6358"/>
                      <a:pt x="953" y="6239"/>
                      <a:pt x="787" y="6239"/>
                    </a:cubicBezTo>
                    <a:lnTo>
                      <a:pt x="322" y="6239"/>
                    </a:lnTo>
                    <a:cubicBezTo>
                      <a:pt x="322" y="6239"/>
                      <a:pt x="310" y="6239"/>
                      <a:pt x="310" y="6215"/>
                    </a:cubicBezTo>
                    <a:lnTo>
                      <a:pt x="310" y="4834"/>
                    </a:lnTo>
                    <a:cubicBezTo>
                      <a:pt x="310" y="4834"/>
                      <a:pt x="310" y="4822"/>
                      <a:pt x="322" y="4822"/>
                    </a:cubicBezTo>
                    <a:lnTo>
                      <a:pt x="787" y="4822"/>
                    </a:lnTo>
                    <a:cubicBezTo>
                      <a:pt x="953" y="4822"/>
                      <a:pt x="1084" y="4715"/>
                      <a:pt x="1120" y="4548"/>
                    </a:cubicBezTo>
                    <a:cubicBezTo>
                      <a:pt x="1239" y="4025"/>
                      <a:pt x="1430" y="3536"/>
                      <a:pt x="1727" y="3096"/>
                    </a:cubicBezTo>
                    <a:cubicBezTo>
                      <a:pt x="1811" y="2953"/>
                      <a:pt x="1799" y="2774"/>
                      <a:pt x="1680" y="2679"/>
                    </a:cubicBezTo>
                    <a:lnTo>
                      <a:pt x="1358" y="2346"/>
                    </a:lnTo>
                    <a:lnTo>
                      <a:pt x="1358" y="2334"/>
                    </a:lnTo>
                    <a:lnTo>
                      <a:pt x="2334" y="1346"/>
                    </a:lnTo>
                    <a:lnTo>
                      <a:pt x="2346" y="1346"/>
                    </a:lnTo>
                    <a:lnTo>
                      <a:pt x="2680" y="1679"/>
                    </a:lnTo>
                    <a:cubicBezTo>
                      <a:pt x="2748" y="1747"/>
                      <a:pt x="2832" y="1780"/>
                      <a:pt x="2916" y="1780"/>
                    </a:cubicBezTo>
                    <a:cubicBezTo>
                      <a:pt x="2978" y="1780"/>
                      <a:pt x="3041" y="1762"/>
                      <a:pt x="3096" y="1727"/>
                    </a:cubicBezTo>
                    <a:cubicBezTo>
                      <a:pt x="3537" y="1441"/>
                      <a:pt x="4037" y="1227"/>
                      <a:pt x="4549" y="1108"/>
                    </a:cubicBezTo>
                    <a:cubicBezTo>
                      <a:pt x="4704" y="1084"/>
                      <a:pt x="4823" y="953"/>
                      <a:pt x="4823" y="786"/>
                    </a:cubicBezTo>
                    <a:lnTo>
                      <a:pt x="4823" y="322"/>
                    </a:lnTo>
                    <a:cubicBezTo>
                      <a:pt x="4823" y="322"/>
                      <a:pt x="4823" y="310"/>
                      <a:pt x="4835" y="310"/>
                    </a:cubicBezTo>
                    <a:close/>
                    <a:moveTo>
                      <a:pt x="4835" y="0"/>
                    </a:moveTo>
                    <a:cubicBezTo>
                      <a:pt x="4656" y="0"/>
                      <a:pt x="4513" y="143"/>
                      <a:pt x="4513" y="322"/>
                    </a:cubicBezTo>
                    <a:lnTo>
                      <a:pt x="4513" y="786"/>
                    </a:lnTo>
                    <a:cubicBezTo>
                      <a:pt x="4513" y="786"/>
                      <a:pt x="4513" y="798"/>
                      <a:pt x="4489" y="798"/>
                    </a:cubicBezTo>
                    <a:cubicBezTo>
                      <a:pt x="3930" y="917"/>
                      <a:pt x="3406" y="1143"/>
                      <a:pt x="2930" y="1453"/>
                    </a:cubicBezTo>
                    <a:lnTo>
                      <a:pt x="2918" y="1453"/>
                    </a:lnTo>
                    <a:lnTo>
                      <a:pt x="2584" y="1131"/>
                    </a:lnTo>
                    <a:cubicBezTo>
                      <a:pt x="2519" y="1066"/>
                      <a:pt x="2436" y="1033"/>
                      <a:pt x="2351" y="1033"/>
                    </a:cubicBezTo>
                    <a:cubicBezTo>
                      <a:pt x="2266" y="1033"/>
                      <a:pt x="2180" y="1066"/>
                      <a:pt x="2108" y="1131"/>
                    </a:cubicBezTo>
                    <a:lnTo>
                      <a:pt x="1132" y="2108"/>
                    </a:lnTo>
                    <a:cubicBezTo>
                      <a:pt x="1001" y="2251"/>
                      <a:pt x="1001" y="2453"/>
                      <a:pt x="1132" y="2584"/>
                    </a:cubicBezTo>
                    <a:lnTo>
                      <a:pt x="1453" y="2917"/>
                    </a:lnTo>
                    <a:lnTo>
                      <a:pt x="1453" y="2929"/>
                    </a:lnTo>
                    <a:cubicBezTo>
                      <a:pt x="1144" y="3405"/>
                      <a:pt x="941" y="3941"/>
                      <a:pt x="799" y="4489"/>
                    </a:cubicBezTo>
                    <a:cubicBezTo>
                      <a:pt x="799" y="4489"/>
                      <a:pt x="799" y="4513"/>
                      <a:pt x="787" y="4513"/>
                    </a:cubicBezTo>
                    <a:lnTo>
                      <a:pt x="322" y="4513"/>
                    </a:lnTo>
                    <a:cubicBezTo>
                      <a:pt x="144" y="4513"/>
                      <a:pt x="1" y="4656"/>
                      <a:pt x="1" y="4834"/>
                    </a:cubicBezTo>
                    <a:lnTo>
                      <a:pt x="1" y="6215"/>
                    </a:lnTo>
                    <a:cubicBezTo>
                      <a:pt x="1" y="6394"/>
                      <a:pt x="144" y="6549"/>
                      <a:pt x="322" y="6549"/>
                    </a:cubicBezTo>
                    <a:lnTo>
                      <a:pt x="787" y="6549"/>
                    </a:lnTo>
                    <a:cubicBezTo>
                      <a:pt x="787" y="6549"/>
                      <a:pt x="799" y="6549"/>
                      <a:pt x="799" y="6561"/>
                    </a:cubicBezTo>
                    <a:cubicBezTo>
                      <a:pt x="918" y="7132"/>
                      <a:pt x="1144" y="7644"/>
                      <a:pt x="1453" y="8120"/>
                    </a:cubicBezTo>
                    <a:lnTo>
                      <a:pt x="1453" y="8144"/>
                    </a:lnTo>
                    <a:lnTo>
                      <a:pt x="1132" y="8466"/>
                    </a:lnTo>
                    <a:cubicBezTo>
                      <a:pt x="1001" y="8597"/>
                      <a:pt x="1001" y="8811"/>
                      <a:pt x="1132" y="8942"/>
                    </a:cubicBezTo>
                    <a:lnTo>
                      <a:pt x="2108" y="9930"/>
                    </a:lnTo>
                    <a:cubicBezTo>
                      <a:pt x="2180" y="9996"/>
                      <a:pt x="2266" y="10028"/>
                      <a:pt x="2351" y="10028"/>
                    </a:cubicBezTo>
                    <a:cubicBezTo>
                      <a:pt x="2436" y="10028"/>
                      <a:pt x="2519" y="9996"/>
                      <a:pt x="2584" y="9930"/>
                    </a:cubicBezTo>
                    <a:lnTo>
                      <a:pt x="2918" y="9597"/>
                    </a:lnTo>
                    <a:lnTo>
                      <a:pt x="2930" y="9597"/>
                    </a:lnTo>
                    <a:cubicBezTo>
                      <a:pt x="3406" y="9906"/>
                      <a:pt x="3942" y="10121"/>
                      <a:pt x="4489" y="10252"/>
                    </a:cubicBezTo>
                    <a:cubicBezTo>
                      <a:pt x="4489" y="10252"/>
                      <a:pt x="4513" y="10252"/>
                      <a:pt x="4513" y="10263"/>
                    </a:cubicBezTo>
                    <a:lnTo>
                      <a:pt x="4513" y="10728"/>
                    </a:lnTo>
                    <a:cubicBezTo>
                      <a:pt x="4513" y="10906"/>
                      <a:pt x="4656" y="11061"/>
                      <a:pt x="4835" y="11061"/>
                    </a:cubicBezTo>
                    <a:lnTo>
                      <a:pt x="6216" y="11061"/>
                    </a:lnTo>
                    <a:cubicBezTo>
                      <a:pt x="6394" y="11061"/>
                      <a:pt x="6549" y="10906"/>
                      <a:pt x="6549" y="10728"/>
                    </a:cubicBezTo>
                    <a:lnTo>
                      <a:pt x="6549" y="10263"/>
                    </a:lnTo>
                    <a:cubicBezTo>
                      <a:pt x="6549" y="10263"/>
                      <a:pt x="6549" y="10252"/>
                      <a:pt x="6561" y="10252"/>
                    </a:cubicBezTo>
                    <a:cubicBezTo>
                      <a:pt x="7133" y="10132"/>
                      <a:pt x="7645" y="9906"/>
                      <a:pt x="8121" y="9597"/>
                    </a:cubicBezTo>
                    <a:lnTo>
                      <a:pt x="8145" y="9597"/>
                    </a:lnTo>
                    <a:lnTo>
                      <a:pt x="8466" y="9930"/>
                    </a:lnTo>
                    <a:cubicBezTo>
                      <a:pt x="8532" y="9996"/>
                      <a:pt x="8618" y="10028"/>
                      <a:pt x="8704" y="10028"/>
                    </a:cubicBezTo>
                    <a:cubicBezTo>
                      <a:pt x="8791" y="10028"/>
                      <a:pt x="8877" y="9996"/>
                      <a:pt x="8942" y="9930"/>
                    </a:cubicBezTo>
                    <a:lnTo>
                      <a:pt x="9931" y="8942"/>
                    </a:lnTo>
                    <a:cubicBezTo>
                      <a:pt x="10062" y="8811"/>
                      <a:pt x="10062" y="8597"/>
                      <a:pt x="9931" y="8466"/>
                    </a:cubicBezTo>
                    <a:lnTo>
                      <a:pt x="9597" y="8144"/>
                    </a:lnTo>
                    <a:lnTo>
                      <a:pt x="9597" y="8120"/>
                    </a:lnTo>
                    <a:cubicBezTo>
                      <a:pt x="9919" y="7644"/>
                      <a:pt x="10121" y="7108"/>
                      <a:pt x="10252" y="6561"/>
                    </a:cubicBezTo>
                    <a:cubicBezTo>
                      <a:pt x="10252" y="6561"/>
                      <a:pt x="10252" y="6549"/>
                      <a:pt x="10264" y="6549"/>
                    </a:cubicBezTo>
                    <a:lnTo>
                      <a:pt x="10728" y="6549"/>
                    </a:lnTo>
                    <a:cubicBezTo>
                      <a:pt x="10907" y="6549"/>
                      <a:pt x="11062" y="6394"/>
                      <a:pt x="11062" y="6215"/>
                    </a:cubicBezTo>
                    <a:lnTo>
                      <a:pt x="11062" y="4834"/>
                    </a:lnTo>
                    <a:cubicBezTo>
                      <a:pt x="11062" y="4656"/>
                      <a:pt x="10907" y="4513"/>
                      <a:pt x="10728" y="4513"/>
                    </a:cubicBezTo>
                    <a:lnTo>
                      <a:pt x="10264" y="4513"/>
                    </a:lnTo>
                    <a:cubicBezTo>
                      <a:pt x="10264" y="4513"/>
                      <a:pt x="10252" y="4513"/>
                      <a:pt x="10252" y="4489"/>
                    </a:cubicBezTo>
                    <a:cubicBezTo>
                      <a:pt x="10133" y="3929"/>
                      <a:pt x="9907" y="3405"/>
                      <a:pt x="9597" y="2929"/>
                    </a:cubicBezTo>
                    <a:lnTo>
                      <a:pt x="9597" y="2917"/>
                    </a:lnTo>
                    <a:lnTo>
                      <a:pt x="9931" y="2584"/>
                    </a:lnTo>
                    <a:cubicBezTo>
                      <a:pt x="10062" y="2453"/>
                      <a:pt x="10062" y="2239"/>
                      <a:pt x="9931" y="2108"/>
                    </a:cubicBezTo>
                    <a:lnTo>
                      <a:pt x="8942" y="1131"/>
                    </a:lnTo>
                    <a:cubicBezTo>
                      <a:pt x="8877" y="1066"/>
                      <a:pt x="8791" y="1033"/>
                      <a:pt x="8704" y="1033"/>
                    </a:cubicBezTo>
                    <a:cubicBezTo>
                      <a:pt x="8618" y="1033"/>
                      <a:pt x="8532" y="1066"/>
                      <a:pt x="8466" y="1131"/>
                    </a:cubicBezTo>
                    <a:lnTo>
                      <a:pt x="8145" y="1453"/>
                    </a:lnTo>
                    <a:lnTo>
                      <a:pt x="8121" y="1453"/>
                    </a:lnTo>
                    <a:cubicBezTo>
                      <a:pt x="7645" y="1143"/>
                      <a:pt x="7109" y="941"/>
                      <a:pt x="6561" y="798"/>
                    </a:cubicBezTo>
                    <a:cubicBezTo>
                      <a:pt x="6561" y="798"/>
                      <a:pt x="6549" y="798"/>
                      <a:pt x="6549" y="786"/>
                    </a:cubicBezTo>
                    <a:lnTo>
                      <a:pt x="6549" y="322"/>
                    </a:lnTo>
                    <a:cubicBezTo>
                      <a:pt x="6549" y="143"/>
                      <a:pt x="6394" y="0"/>
                      <a:pt x="621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ADCDB"/>
                  </a:solidFill>
                </a:endParaRPr>
              </a:p>
            </p:txBody>
          </p:sp>
          <p:sp>
            <p:nvSpPr>
              <p:cNvPr id="61" name="Google Shape;662;p36">
                <a:extLst>
                  <a:ext uri="{FF2B5EF4-FFF2-40B4-BE49-F238E27FC236}">
                    <a16:creationId xmlns:a16="http://schemas.microsoft.com/office/drawing/2014/main" id="{D64BFECE-7225-4202-A2F1-9C333A139C2A}"/>
                  </a:ext>
                </a:extLst>
              </p:cNvPr>
              <p:cNvSpPr/>
              <p:nvPr/>
            </p:nvSpPr>
            <p:spPr>
              <a:xfrm>
                <a:off x="1885146" y="1578204"/>
                <a:ext cx="182322" cy="180603"/>
              </a:xfrm>
              <a:custGeom>
                <a:avLst/>
                <a:gdLst/>
                <a:ahLst/>
                <a:cxnLst/>
                <a:rect l="l" t="t" r="r" b="b"/>
                <a:pathLst>
                  <a:path w="5728" h="5674" extrusionOk="0">
                    <a:moveTo>
                      <a:pt x="3502" y="0"/>
                    </a:moveTo>
                    <a:cubicBezTo>
                      <a:pt x="3438" y="0"/>
                      <a:pt x="3374" y="2"/>
                      <a:pt x="3311" y="6"/>
                    </a:cubicBezTo>
                    <a:cubicBezTo>
                      <a:pt x="2453" y="53"/>
                      <a:pt x="1644" y="411"/>
                      <a:pt x="1048" y="1018"/>
                    </a:cubicBezTo>
                    <a:cubicBezTo>
                      <a:pt x="441" y="1625"/>
                      <a:pt x="84" y="2435"/>
                      <a:pt x="36" y="3280"/>
                    </a:cubicBezTo>
                    <a:cubicBezTo>
                      <a:pt x="1" y="4125"/>
                      <a:pt x="263" y="4959"/>
                      <a:pt x="798" y="5614"/>
                    </a:cubicBezTo>
                    <a:cubicBezTo>
                      <a:pt x="834" y="5661"/>
                      <a:pt x="870" y="5673"/>
                      <a:pt x="917" y="5673"/>
                    </a:cubicBezTo>
                    <a:cubicBezTo>
                      <a:pt x="953" y="5673"/>
                      <a:pt x="989" y="5661"/>
                      <a:pt x="1025" y="5649"/>
                    </a:cubicBezTo>
                    <a:cubicBezTo>
                      <a:pt x="1096" y="5590"/>
                      <a:pt x="1096" y="5483"/>
                      <a:pt x="1048" y="5423"/>
                    </a:cubicBezTo>
                    <a:cubicBezTo>
                      <a:pt x="572" y="4828"/>
                      <a:pt x="322" y="4066"/>
                      <a:pt x="370" y="3304"/>
                    </a:cubicBezTo>
                    <a:cubicBezTo>
                      <a:pt x="417" y="2530"/>
                      <a:pt x="727" y="1804"/>
                      <a:pt x="1275" y="1256"/>
                    </a:cubicBezTo>
                    <a:cubicBezTo>
                      <a:pt x="1822" y="708"/>
                      <a:pt x="2560" y="375"/>
                      <a:pt x="3334" y="351"/>
                    </a:cubicBezTo>
                    <a:cubicBezTo>
                      <a:pt x="3397" y="347"/>
                      <a:pt x="3459" y="345"/>
                      <a:pt x="3521" y="345"/>
                    </a:cubicBezTo>
                    <a:cubicBezTo>
                      <a:pt x="4227" y="345"/>
                      <a:pt x="4895" y="592"/>
                      <a:pt x="5442" y="1030"/>
                    </a:cubicBezTo>
                    <a:cubicBezTo>
                      <a:pt x="5473" y="1055"/>
                      <a:pt x="5510" y="1068"/>
                      <a:pt x="5547" y="1068"/>
                    </a:cubicBezTo>
                    <a:cubicBezTo>
                      <a:pt x="5595" y="1068"/>
                      <a:pt x="5641" y="1046"/>
                      <a:pt x="5668" y="1006"/>
                    </a:cubicBezTo>
                    <a:cubicBezTo>
                      <a:pt x="5727" y="911"/>
                      <a:pt x="5716" y="815"/>
                      <a:pt x="5656" y="768"/>
                    </a:cubicBezTo>
                    <a:cubicBezTo>
                      <a:pt x="5050" y="272"/>
                      <a:pt x="4291" y="0"/>
                      <a:pt x="350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ADCDB"/>
                  </a:solidFill>
                </a:endParaRPr>
              </a:p>
            </p:txBody>
          </p:sp>
          <p:sp>
            <p:nvSpPr>
              <p:cNvPr id="62" name="Google Shape;663;p36">
                <a:extLst>
                  <a:ext uri="{FF2B5EF4-FFF2-40B4-BE49-F238E27FC236}">
                    <a16:creationId xmlns:a16="http://schemas.microsoft.com/office/drawing/2014/main" id="{2B3CCEEE-3331-4009-9B33-EE59ADFA74C5}"/>
                  </a:ext>
                </a:extLst>
              </p:cNvPr>
              <p:cNvSpPr/>
              <p:nvPr/>
            </p:nvSpPr>
            <p:spPr>
              <a:xfrm>
                <a:off x="1923820" y="1610193"/>
                <a:ext cx="183054" cy="186874"/>
              </a:xfrm>
              <a:custGeom>
                <a:avLst/>
                <a:gdLst/>
                <a:ahLst/>
                <a:cxnLst/>
                <a:rect l="l" t="t" r="r" b="b"/>
                <a:pathLst>
                  <a:path w="5751" h="5871" extrusionOk="0">
                    <a:moveTo>
                      <a:pt x="3310" y="358"/>
                    </a:moveTo>
                    <a:lnTo>
                      <a:pt x="3310" y="1025"/>
                    </a:lnTo>
                    <a:cubicBezTo>
                      <a:pt x="3310" y="1132"/>
                      <a:pt x="3274" y="1251"/>
                      <a:pt x="3227" y="1334"/>
                    </a:cubicBezTo>
                    <a:lnTo>
                      <a:pt x="3155" y="1501"/>
                    </a:lnTo>
                    <a:cubicBezTo>
                      <a:pt x="3143" y="1525"/>
                      <a:pt x="3143" y="1549"/>
                      <a:pt x="3143" y="1573"/>
                    </a:cubicBezTo>
                    <a:lnTo>
                      <a:pt x="3143" y="1918"/>
                    </a:lnTo>
                    <a:cubicBezTo>
                      <a:pt x="3143" y="2156"/>
                      <a:pt x="3048" y="2382"/>
                      <a:pt x="2869" y="2549"/>
                    </a:cubicBezTo>
                    <a:cubicBezTo>
                      <a:pt x="2691" y="2704"/>
                      <a:pt x="2477" y="2799"/>
                      <a:pt x="2226" y="2799"/>
                    </a:cubicBezTo>
                    <a:cubicBezTo>
                      <a:pt x="1774" y="2787"/>
                      <a:pt x="1381" y="2370"/>
                      <a:pt x="1381" y="1870"/>
                    </a:cubicBezTo>
                    <a:lnTo>
                      <a:pt x="1381" y="1573"/>
                    </a:lnTo>
                    <a:cubicBezTo>
                      <a:pt x="1381" y="1549"/>
                      <a:pt x="1381" y="1525"/>
                      <a:pt x="1369" y="1501"/>
                    </a:cubicBezTo>
                    <a:lnTo>
                      <a:pt x="1262" y="1311"/>
                    </a:lnTo>
                    <a:cubicBezTo>
                      <a:pt x="1238" y="1227"/>
                      <a:pt x="1203" y="1156"/>
                      <a:pt x="1203" y="1072"/>
                    </a:cubicBezTo>
                    <a:lnTo>
                      <a:pt x="1203" y="1049"/>
                    </a:lnTo>
                    <a:cubicBezTo>
                      <a:pt x="1203" y="668"/>
                      <a:pt x="1524" y="358"/>
                      <a:pt x="1905" y="358"/>
                    </a:cubicBezTo>
                    <a:close/>
                    <a:moveTo>
                      <a:pt x="1905" y="3049"/>
                    </a:moveTo>
                    <a:cubicBezTo>
                      <a:pt x="2012" y="3085"/>
                      <a:pt x="2119" y="3108"/>
                      <a:pt x="2238" y="3108"/>
                    </a:cubicBezTo>
                    <a:lnTo>
                      <a:pt x="2274" y="3108"/>
                    </a:lnTo>
                    <a:cubicBezTo>
                      <a:pt x="2393" y="3108"/>
                      <a:pt x="2512" y="3097"/>
                      <a:pt x="2631" y="3049"/>
                    </a:cubicBezTo>
                    <a:lnTo>
                      <a:pt x="2631" y="3049"/>
                    </a:lnTo>
                    <a:cubicBezTo>
                      <a:pt x="2619" y="3108"/>
                      <a:pt x="2631" y="3156"/>
                      <a:pt x="2655" y="3204"/>
                    </a:cubicBezTo>
                    <a:lnTo>
                      <a:pt x="2512" y="3335"/>
                    </a:lnTo>
                    <a:cubicBezTo>
                      <a:pt x="2441" y="3406"/>
                      <a:pt x="2357" y="3442"/>
                      <a:pt x="2262" y="3442"/>
                    </a:cubicBezTo>
                    <a:cubicBezTo>
                      <a:pt x="2179" y="3442"/>
                      <a:pt x="2084" y="3406"/>
                      <a:pt x="2012" y="3335"/>
                    </a:cubicBezTo>
                    <a:lnTo>
                      <a:pt x="1881" y="3204"/>
                    </a:lnTo>
                    <a:cubicBezTo>
                      <a:pt x="1893" y="3156"/>
                      <a:pt x="1905" y="3108"/>
                      <a:pt x="1905" y="3049"/>
                    </a:cubicBezTo>
                    <a:close/>
                    <a:moveTo>
                      <a:pt x="2810" y="3466"/>
                    </a:moveTo>
                    <a:cubicBezTo>
                      <a:pt x="2858" y="3501"/>
                      <a:pt x="2905" y="3513"/>
                      <a:pt x="2941" y="3525"/>
                    </a:cubicBezTo>
                    <a:lnTo>
                      <a:pt x="3524" y="3692"/>
                    </a:lnTo>
                    <a:cubicBezTo>
                      <a:pt x="3679" y="3739"/>
                      <a:pt x="3774" y="3870"/>
                      <a:pt x="3774" y="4037"/>
                    </a:cubicBezTo>
                    <a:lnTo>
                      <a:pt x="3774" y="5132"/>
                    </a:lnTo>
                    <a:lnTo>
                      <a:pt x="3822" y="5132"/>
                    </a:lnTo>
                    <a:cubicBezTo>
                      <a:pt x="3703" y="5204"/>
                      <a:pt x="3584" y="5263"/>
                      <a:pt x="3453" y="5311"/>
                    </a:cubicBezTo>
                    <a:lnTo>
                      <a:pt x="3453" y="4335"/>
                    </a:lnTo>
                    <a:cubicBezTo>
                      <a:pt x="3453" y="4240"/>
                      <a:pt x="3381" y="4168"/>
                      <a:pt x="3286" y="4168"/>
                    </a:cubicBezTo>
                    <a:cubicBezTo>
                      <a:pt x="3203" y="4168"/>
                      <a:pt x="3119" y="4240"/>
                      <a:pt x="3119" y="4335"/>
                    </a:cubicBezTo>
                    <a:lnTo>
                      <a:pt x="3119" y="5430"/>
                    </a:lnTo>
                    <a:cubicBezTo>
                      <a:pt x="2881" y="5502"/>
                      <a:pt x="2655" y="5537"/>
                      <a:pt x="2405" y="5549"/>
                    </a:cubicBezTo>
                    <a:lnTo>
                      <a:pt x="2262" y="5549"/>
                    </a:lnTo>
                    <a:cubicBezTo>
                      <a:pt x="1965" y="5549"/>
                      <a:pt x="1667" y="5502"/>
                      <a:pt x="1381" y="5430"/>
                    </a:cubicBezTo>
                    <a:lnTo>
                      <a:pt x="1381" y="4335"/>
                    </a:lnTo>
                    <a:cubicBezTo>
                      <a:pt x="1381" y="4240"/>
                      <a:pt x="1310" y="4168"/>
                      <a:pt x="1214" y="4168"/>
                    </a:cubicBezTo>
                    <a:cubicBezTo>
                      <a:pt x="1131" y="4168"/>
                      <a:pt x="1060" y="4240"/>
                      <a:pt x="1060" y="4335"/>
                    </a:cubicBezTo>
                    <a:lnTo>
                      <a:pt x="1060" y="5311"/>
                    </a:lnTo>
                    <a:cubicBezTo>
                      <a:pt x="941" y="5252"/>
                      <a:pt x="798" y="5192"/>
                      <a:pt x="679" y="5132"/>
                    </a:cubicBezTo>
                    <a:lnTo>
                      <a:pt x="679" y="4037"/>
                    </a:lnTo>
                    <a:cubicBezTo>
                      <a:pt x="679" y="3870"/>
                      <a:pt x="786" y="3739"/>
                      <a:pt x="941" y="3692"/>
                    </a:cubicBezTo>
                    <a:lnTo>
                      <a:pt x="1512" y="3525"/>
                    </a:lnTo>
                    <a:cubicBezTo>
                      <a:pt x="1560" y="3513"/>
                      <a:pt x="1619" y="3501"/>
                      <a:pt x="1655" y="3466"/>
                    </a:cubicBezTo>
                    <a:lnTo>
                      <a:pt x="1750" y="3573"/>
                    </a:lnTo>
                    <a:cubicBezTo>
                      <a:pt x="1893" y="3704"/>
                      <a:pt x="2072" y="3763"/>
                      <a:pt x="2226" y="3763"/>
                    </a:cubicBezTo>
                    <a:cubicBezTo>
                      <a:pt x="2405" y="3763"/>
                      <a:pt x="2572" y="3704"/>
                      <a:pt x="2703" y="3573"/>
                    </a:cubicBezTo>
                    <a:lnTo>
                      <a:pt x="2810" y="3466"/>
                    </a:lnTo>
                    <a:close/>
                    <a:moveTo>
                      <a:pt x="1893" y="1"/>
                    </a:moveTo>
                    <a:cubicBezTo>
                      <a:pt x="1322" y="1"/>
                      <a:pt x="869" y="465"/>
                      <a:pt x="869" y="1025"/>
                    </a:cubicBezTo>
                    <a:lnTo>
                      <a:pt x="869" y="1037"/>
                    </a:lnTo>
                    <a:cubicBezTo>
                      <a:pt x="869" y="1168"/>
                      <a:pt x="893" y="1311"/>
                      <a:pt x="953" y="1430"/>
                    </a:cubicBezTo>
                    <a:lnTo>
                      <a:pt x="1048" y="1596"/>
                    </a:lnTo>
                    <a:lnTo>
                      <a:pt x="1048" y="1858"/>
                    </a:lnTo>
                    <a:cubicBezTo>
                      <a:pt x="1048" y="2275"/>
                      <a:pt x="1250" y="2644"/>
                      <a:pt x="1560" y="2882"/>
                    </a:cubicBezTo>
                    <a:lnTo>
                      <a:pt x="1560" y="3037"/>
                    </a:lnTo>
                    <a:cubicBezTo>
                      <a:pt x="1560" y="3108"/>
                      <a:pt x="1500" y="3180"/>
                      <a:pt x="1429" y="3216"/>
                    </a:cubicBezTo>
                    <a:lnTo>
                      <a:pt x="845" y="3382"/>
                    </a:lnTo>
                    <a:cubicBezTo>
                      <a:pt x="548" y="3466"/>
                      <a:pt x="357" y="3739"/>
                      <a:pt x="357" y="4037"/>
                    </a:cubicBezTo>
                    <a:lnTo>
                      <a:pt x="357" y="4906"/>
                    </a:lnTo>
                    <a:cubicBezTo>
                      <a:pt x="333" y="4894"/>
                      <a:pt x="310" y="4859"/>
                      <a:pt x="286" y="4847"/>
                    </a:cubicBezTo>
                    <a:cubicBezTo>
                      <a:pt x="256" y="4822"/>
                      <a:pt x="220" y="4810"/>
                      <a:pt x="185" y="4810"/>
                    </a:cubicBezTo>
                    <a:cubicBezTo>
                      <a:pt x="135" y="4810"/>
                      <a:pt x="87" y="4834"/>
                      <a:pt x="60" y="4882"/>
                    </a:cubicBezTo>
                    <a:cubicBezTo>
                      <a:pt x="0" y="4954"/>
                      <a:pt x="12" y="5061"/>
                      <a:pt x="95" y="5097"/>
                    </a:cubicBezTo>
                    <a:cubicBezTo>
                      <a:pt x="702" y="5597"/>
                      <a:pt x="1476" y="5871"/>
                      <a:pt x="2262" y="5871"/>
                    </a:cubicBezTo>
                    <a:lnTo>
                      <a:pt x="2429" y="5871"/>
                    </a:lnTo>
                    <a:cubicBezTo>
                      <a:pt x="3286" y="5835"/>
                      <a:pt x="4096" y="5478"/>
                      <a:pt x="4691" y="4859"/>
                    </a:cubicBezTo>
                    <a:cubicBezTo>
                      <a:pt x="5298" y="4251"/>
                      <a:pt x="5655" y="3454"/>
                      <a:pt x="5703" y="2596"/>
                    </a:cubicBezTo>
                    <a:cubicBezTo>
                      <a:pt x="5751" y="1751"/>
                      <a:pt x="5477" y="918"/>
                      <a:pt x="4941" y="263"/>
                    </a:cubicBezTo>
                    <a:cubicBezTo>
                      <a:pt x="4908" y="223"/>
                      <a:pt x="4861" y="206"/>
                      <a:pt x="4815" y="206"/>
                    </a:cubicBezTo>
                    <a:cubicBezTo>
                      <a:pt x="4778" y="206"/>
                      <a:pt x="4742" y="218"/>
                      <a:pt x="4715" y="239"/>
                    </a:cubicBezTo>
                    <a:cubicBezTo>
                      <a:pt x="4643" y="299"/>
                      <a:pt x="4643" y="406"/>
                      <a:pt x="4691" y="465"/>
                    </a:cubicBezTo>
                    <a:cubicBezTo>
                      <a:pt x="5167" y="1061"/>
                      <a:pt x="5417" y="1811"/>
                      <a:pt x="5370" y="2573"/>
                    </a:cubicBezTo>
                    <a:cubicBezTo>
                      <a:pt x="5334" y="3347"/>
                      <a:pt x="5013" y="4073"/>
                      <a:pt x="4465" y="4632"/>
                    </a:cubicBezTo>
                    <a:cubicBezTo>
                      <a:pt x="4358" y="4728"/>
                      <a:pt x="4262" y="4823"/>
                      <a:pt x="4155" y="4906"/>
                    </a:cubicBezTo>
                    <a:lnTo>
                      <a:pt x="4155" y="4037"/>
                    </a:lnTo>
                    <a:cubicBezTo>
                      <a:pt x="4155" y="3739"/>
                      <a:pt x="3941" y="3466"/>
                      <a:pt x="3667" y="3382"/>
                    </a:cubicBezTo>
                    <a:lnTo>
                      <a:pt x="3084" y="3216"/>
                    </a:lnTo>
                    <a:cubicBezTo>
                      <a:pt x="3012" y="3180"/>
                      <a:pt x="2953" y="3120"/>
                      <a:pt x="2953" y="3037"/>
                    </a:cubicBezTo>
                    <a:lnTo>
                      <a:pt x="2953" y="2906"/>
                    </a:lnTo>
                    <a:cubicBezTo>
                      <a:pt x="3012" y="2858"/>
                      <a:pt x="3048" y="2823"/>
                      <a:pt x="3096" y="2763"/>
                    </a:cubicBezTo>
                    <a:cubicBezTo>
                      <a:pt x="3334" y="2549"/>
                      <a:pt x="3453" y="2227"/>
                      <a:pt x="3453" y="1906"/>
                    </a:cubicBezTo>
                    <a:lnTo>
                      <a:pt x="3453" y="1596"/>
                    </a:lnTo>
                    <a:lnTo>
                      <a:pt x="3512" y="1453"/>
                    </a:lnTo>
                    <a:cubicBezTo>
                      <a:pt x="3584" y="1311"/>
                      <a:pt x="3620" y="1156"/>
                      <a:pt x="3620" y="1001"/>
                    </a:cubicBezTo>
                    <a:lnTo>
                      <a:pt x="3620" y="168"/>
                    </a:lnTo>
                    <a:cubicBezTo>
                      <a:pt x="3620" y="72"/>
                      <a:pt x="3548" y="1"/>
                      <a:pt x="345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ADCDB"/>
                  </a:solidFill>
                </a:endParaRPr>
              </a:p>
            </p:txBody>
          </p:sp>
          <p:sp>
            <p:nvSpPr>
              <p:cNvPr id="63" name="Google Shape;664;p36">
                <a:extLst>
                  <a:ext uri="{FF2B5EF4-FFF2-40B4-BE49-F238E27FC236}">
                    <a16:creationId xmlns:a16="http://schemas.microsoft.com/office/drawing/2014/main" id="{FC779066-0165-49F0-B4BD-B50F6986A2BE}"/>
                  </a:ext>
                </a:extLst>
              </p:cNvPr>
              <p:cNvSpPr/>
              <p:nvPr/>
            </p:nvSpPr>
            <p:spPr>
              <a:xfrm>
                <a:off x="1974207" y="1638617"/>
                <a:ext cx="43989" cy="15597"/>
              </a:xfrm>
              <a:custGeom>
                <a:avLst/>
                <a:gdLst/>
                <a:ahLst/>
                <a:cxnLst/>
                <a:rect l="l" t="t" r="r" b="b"/>
                <a:pathLst>
                  <a:path w="1382" h="490" extrusionOk="0">
                    <a:moveTo>
                      <a:pt x="155" y="1"/>
                    </a:moveTo>
                    <a:cubicBezTo>
                      <a:pt x="72" y="1"/>
                      <a:pt x="1" y="72"/>
                      <a:pt x="1" y="168"/>
                    </a:cubicBezTo>
                    <a:cubicBezTo>
                      <a:pt x="1" y="251"/>
                      <a:pt x="72" y="322"/>
                      <a:pt x="155" y="322"/>
                    </a:cubicBezTo>
                    <a:cubicBezTo>
                      <a:pt x="334" y="322"/>
                      <a:pt x="870" y="358"/>
                      <a:pt x="1132" y="477"/>
                    </a:cubicBezTo>
                    <a:cubicBezTo>
                      <a:pt x="1155" y="489"/>
                      <a:pt x="1167" y="489"/>
                      <a:pt x="1203" y="489"/>
                    </a:cubicBezTo>
                    <a:cubicBezTo>
                      <a:pt x="1263" y="489"/>
                      <a:pt x="1322" y="465"/>
                      <a:pt x="1346" y="406"/>
                    </a:cubicBezTo>
                    <a:cubicBezTo>
                      <a:pt x="1382" y="322"/>
                      <a:pt x="1346" y="227"/>
                      <a:pt x="1275" y="191"/>
                    </a:cubicBezTo>
                    <a:cubicBezTo>
                      <a:pt x="905" y="1"/>
                      <a:pt x="191" y="1"/>
                      <a:pt x="15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ADCDB"/>
                  </a:solidFill>
                </a:endParaRPr>
              </a:p>
            </p:txBody>
          </p:sp>
        </p:grpSp>
      </p:grpSp>
      <p:grpSp>
        <p:nvGrpSpPr>
          <p:cNvPr id="10" name="Groupe 9">
            <a:extLst>
              <a:ext uri="{FF2B5EF4-FFF2-40B4-BE49-F238E27FC236}">
                <a16:creationId xmlns:a16="http://schemas.microsoft.com/office/drawing/2014/main" id="{4DE26E9C-D94F-4DF6-915C-E59ED960462A}"/>
              </a:ext>
            </a:extLst>
          </p:cNvPr>
          <p:cNvGrpSpPr/>
          <p:nvPr/>
        </p:nvGrpSpPr>
        <p:grpSpPr>
          <a:xfrm>
            <a:off x="6626145" y="5423192"/>
            <a:ext cx="5092243" cy="1075708"/>
            <a:chOff x="2599646" y="4694252"/>
            <a:chExt cx="5092243" cy="1075708"/>
          </a:xfrm>
        </p:grpSpPr>
        <p:sp>
          <p:nvSpPr>
            <p:cNvPr id="64" name="ZoneTexte 63">
              <a:extLst>
                <a:ext uri="{FF2B5EF4-FFF2-40B4-BE49-F238E27FC236}">
                  <a16:creationId xmlns:a16="http://schemas.microsoft.com/office/drawing/2014/main" id="{176AF510-848C-4B34-9BA5-7F9C8FC25E27}"/>
                </a:ext>
              </a:extLst>
            </p:cNvPr>
            <p:cNvSpPr txBox="1"/>
            <p:nvPr/>
          </p:nvSpPr>
          <p:spPr>
            <a:xfrm>
              <a:off x="2599646" y="4723520"/>
              <a:ext cx="5092243" cy="1046440"/>
            </a:xfrm>
            <a:prstGeom prst="rect">
              <a:avLst/>
            </a:prstGeom>
            <a:noFill/>
          </p:spPr>
          <p:txBody>
            <a:bodyPr wrap="square" rtlCol="0">
              <a:spAutoFit/>
            </a:bodyPr>
            <a:lstStyle/>
            <a:p>
              <a:pPr marL="538163">
                <a:buClr>
                  <a:schemeClr val="bg1"/>
                </a:buClr>
                <a:buSzPct val="70000"/>
              </a:pPr>
              <a:r>
                <a:rPr lang="fr-FR" sz="2000" b="1" dirty="0">
                  <a:solidFill>
                    <a:schemeClr val="bg1"/>
                  </a:solidFill>
                  <a:latin typeface="Rajdhani" panose="02000000000000000000" pitchFamily="2" charset="0"/>
                  <a:ea typeface="Noto Sans" panose="020B0502040504090204" pitchFamily="34" charset="0"/>
                  <a:cs typeface="Rajdhani" panose="02000000000000000000" pitchFamily="2" charset="0"/>
                </a:rPr>
                <a:t>Nataša PEROVIĆ</a:t>
              </a:r>
            </a:p>
            <a:p>
              <a:pPr marL="285750" indent="-285750">
                <a:spcBef>
                  <a:spcPts val="600"/>
                </a:spcBef>
                <a:buClr>
                  <a:schemeClr val="bg1"/>
                </a:buClr>
                <a:buSzPct val="70000"/>
                <a:buFont typeface="Marlett" pitchFamily="2" charset="2"/>
                <a:buChar char=""/>
              </a:pPr>
              <a:r>
                <a:rPr lang="fr-FR" sz="1600" dirty="0">
                  <a:solidFill>
                    <a:schemeClr val="bg1"/>
                  </a:solidFill>
                  <a:latin typeface="Rajdhani" panose="02000000000000000000" pitchFamily="2" charset="0"/>
                  <a:ea typeface="Noto Sans" panose="020B0502040504090204" pitchFamily="34" charset="0"/>
                  <a:cs typeface="Rajdhani" panose="02000000000000000000" pitchFamily="2" charset="0"/>
                </a:rPr>
                <a:t>Programme </a:t>
              </a:r>
              <a:r>
                <a:rPr lang="fr-FR" sz="1600" dirty="0" err="1">
                  <a:solidFill>
                    <a:schemeClr val="bg1"/>
                  </a:solidFill>
                  <a:latin typeface="Rajdhani" panose="02000000000000000000" pitchFamily="2" charset="0"/>
                  <a:ea typeface="Noto Sans" panose="020B0502040504090204" pitchFamily="34" charset="0"/>
                  <a:cs typeface="Rajdhani" panose="02000000000000000000" pitchFamily="2" charset="0"/>
                </a:rPr>
                <a:t>Development</a:t>
              </a:r>
              <a:r>
                <a:rPr lang="fr-FR" sz="1600" dirty="0">
                  <a:solidFill>
                    <a:schemeClr val="bg1"/>
                  </a:solidFill>
                  <a:latin typeface="Rajdhani" panose="02000000000000000000" pitchFamily="2" charset="0"/>
                  <a:ea typeface="Noto Sans" panose="020B0502040504090204" pitchFamily="34" charset="0"/>
                  <a:cs typeface="Rajdhani" panose="02000000000000000000" pitchFamily="2" charset="0"/>
                </a:rPr>
                <a:t> Advisor</a:t>
              </a:r>
            </a:p>
            <a:p>
              <a:pPr marL="268288">
                <a:spcBef>
                  <a:spcPts val="600"/>
                </a:spcBef>
                <a:buClr>
                  <a:schemeClr val="bg1"/>
                </a:buClr>
                <a:buSzPct val="70000"/>
              </a:pPr>
              <a:r>
                <a:rPr lang="fr-FR" sz="1600" dirty="0" err="1">
                  <a:solidFill>
                    <a:schemeClr val="bg1"/>
                  </a:solidFill>
                  <a:latin typeface="Rajdhani" panose="02000000000000000000" pitchFamily="2" charset="0"/>
                  <a:ea typeface="Noto Sans" panose="020B0502040504090204" pitchFamily="34" charset="0"/>
                  <a:cs typeface="Rajdhani" panose="02000000000000000000" pitchFamily="2" charset="0"/>
                </a:rPr>
                <a:t>University</a:t>
              </a:r>
              <a:r>
                <a:rPr lang="fr-FR" sz="1600" dirty="0">
                  <a:solidFill>
                    <a:schemeClr val="bg1"/>
                  </a:solidFill>
                  <a:latin typeface="Rajdhani" panose="02000000000000000000" pitchFamily="2" charset="0"/>
                  <a:ea typeface="Noto Sans" panose="020B0502040504090204" pitchFamily="34" charset="0"/>
                  <a:cs typeface="Rajdhani" panose="02000000000000000000" pitchFamily="2" charset="0"/>
                </a:rPr>
                <a:t> </a:t>
              </a:r>
              <a:r>
                <a:rPr lang="fr-FR" sz="1600" dirty="0" err="1">
                  <a:solidFill>
                    <a:schemeClr val="bg1"/>
                  </a:solidFill>
                  <a:latin typeface="Rajdhani" panose="02000000000000000000" pitchFamily="2" charset="0"/>
                  <a:ea typeface="Noto Sans" panose="020B0502040504090204" pitchFamily="34" charset="0"/>
                  <a:cs typeface="Rajdhani" panose="02000000000000000000" pitchFamily="2" charset="0"/>
                </a:rPr>
                <a:t>College</a:t>
              </a:r>
              <a:r>
                <a:rPr lang="fr-FR" sz="1600" dirty="0">
                  <a:solidFill>
                    <a:schemeClr val="bg1"/>
                  </a:solidFill>
                  <a:latin typeface="Rajdhani" panose="02000000000000000000" pitchFamily="2" charset="0"/>
                  <a:ea typeface="Noto Sans" panose="020B0502040504090204" pitchFamily="34" charset="0"/>
                  <a:cs typeface="Rajdhani" panose="02000000000000000000" pitchFamily="2" charset="0"/>
                </a:rPr>
                <a:t> London (UCL), UK</a:t>
              </a:r>
              <a:endParaRPr lang="en-US" sz="1600" dirty="0">
                <a:solidFill>
                  <a:schemeClr val="bg1"/>
                </a:solidFill>
                <a:latin typeface="Rajdhani" panose="02000000000000000000" pitchFamily="2" charset="0"/>
                <a:ea typeface="Noto Sans" panose="020B0502040504090204" pitchFamily="34" charset="0"/>
                <a:cs typeface="Rajdhani" panose="02000000000000000000" pitchFamily="2" charset="0"/>
              </a:endParaRPr>
            </a:p>
          </p:txBody>
        </p:sp>
        <p:grpSp>
          <p:nvGrpSpPr>
            <p:cNvPr id="65" name="Google Shape;660;p36">
              <a:extLst>
                <a:ext uri="{FF2B5EF4-FFF2-40B4-BE49-F238E27FC236}">
                  <a16:creationId xmlns:a16="http://schemas.microsoft.com/office/drawing/2014/main" id="{ACEB0BB4-DCFA-49F1-83DA-F48A02B75ED0}"/>
                </a:ext>
              </a:extLst>
            </p:cNvPr>
            <p:cNvGrpSpPr/>
            <p:nvPr/>
          </p:nvGrpSpPr>
          <p:grpSpPr>
            <a:xfrm>
              <a:off x="2695726" y="4694252"/>
              <a:ext cx="408158" cy="408158"/>
              <a:chOff x="1819576" y="1511679"/>
              <a:chExt cx="352103" cy="352103"/>
            </a:xfrm>
            <a:solidFill>
              <a:srgbClr val="DADCDB"/>
            </a:solidFill>
          </p:grpSpPr>
          <p:sp>
            <p:nvSpPr>
              <p:cNvPr id="66" name="Google Shape;661;p36">
                <a:extLst>
                  <a:ext uri="{FF2B5EF4-FFF2-40B4-BE49-F238E27FC236}">
                    <a16:creationId xmlns:a16="http://schemas.microsoft.com/office/drawing/2014/main" id="{C1232DDD-2310-4F9A-93EC-2E49D346DEC5}"/>
                  </a:ext>
                </a:extLst>
              </p:cNvPr>
              <p:cNvSpPr/>
              <p:nvPr/>
            </p:nvSpPr>
            <p:spPr>
              <a:xfrm>
                <a:off x="1819576" y="1511679"/>
                <a:ext cx="352103" cy="352103"/>
              </a:xfrm>
              <a:custGeom>
                <a:avLst/>
                <a:gdLst/>
                <a:ahLst/>
                <a:cxnLst/>
                <a:rect l="l" t="t" r="r" b="b"/>
                <a:pathLst>
                  <a:path w="11062" h="11062" extrusionOk="0">
                    <a:moveTo>
                      <a:pt x="6216" y="310"/>
                    </a:moveTo>
                    <a:cubicBezTo>
                      <a:pt x="6216" y="310"/>
                      <a:pt x="6240" y="310"/>
                      <a:pt x="6240" y="322"/>
                    </a:cubicBezTo>
                    <a:lnTo>
                      <a:pt x="6240" y="786"/>
                    </a:lnTo>
                    <a:cubicBezTo>
                      <a:pt x="6240" y="953"/>
                      <a:pt x="6335" y="1084"/>
                      <a:pt x="6502" y="1108"/>
                    </a:cubicBezTo>
                    <a:cubicBezTo>
                      <a:pt x="7025" y="1227"/>
                      <a:pt x="7514" y="1429"/>
                      <a:pt x="7966" y="1727"/>
                    </a:cubicBezTo>
                    <a:cubicBezTo>
                      <a:pt x="8022" y="1762"/>
                      <a:pt x="8086" y="1780"/>
                      <a:pt x="8150" y="1780"/>
                    </a:cubicBezTo>
                    <a:cubicBezTo>
                      <a:pt x="8236" y="1780"/>
                      <a:pt x="8321" y="1747"/>
                      <a:pt x="8383" y="1679"/>
                    </a:cubicBezTo>
                    <a:lnTo>
                      <a:pt x="8704" y="1346"/>
                    </a:lnTo>
                    <a:lnTo>
                      <a:pt x="8716" y="1346"/>
                    </a:lnTo>
                    <a:lnTo>
                      <a:pt x="9704" y="2334"/>
                    </a:lnTo>
                    <a:lnTo>
                      <a:pt x="9704" y="2346"/>
                    </a:lnTo>
                    <a:lnTo>
                      <a:pt x="9371" y="2679"/>
                    </a:lnTo>
                    <a:cubicBezTo>
                      <a:pt x="9252" y="2798"/>
                      <a:pt x="9240" y="2953"/>
                      <a:pt x="9335" y="3096"/>
                    </a:cubicBezTo>
                    <a:cubicBezTo>
                      <a:pt x="9609" y="3536"/>
                      <a:pt x="9823" y="4025"/>
                      <a:pt x="9943" y="4548"/>
                    </a:cubicBezTo>
                    <a:cubicBezTo>
                      <a:pt x="9966" y="4703"/>
                      <a:pt x="10109" y="4822"/>
                      <a:pt x="10264" y="4822"/>
                    </a:cubicBezTo>
                    <a:lnTo>
                      <a:pt x="10728" y="4822"/>
                    </a:lnTo>
                    <a:cubicBezTo>
                      <a:pt x="10728" y="4822"/>
                      <a:pt x="10752" y="4822"/>
                      <a:pt x="10752" y="4834"/>
                    </a:cubicBezTo>
                    <a:lnTo>
                      <a:pt x="10728" y="6239"/>
                    </a:lnTo>
                    <a:lnTo>
                      <a:pt x="10264" y="6239"/>
                    </a:lnTo>
                    <a:cubicBezTo>
                      <a:pt x="10109" y="6239"/>
                      <a:pt x="9966" y="6334"/>
                      <a:pt x="9943" y="6501"/>
                    </a:cubicBezTo>
                    <a:cubicBezTo>
                      <a:pt x="9823" y="7025"/>
                      <a:pt x="9633" y="7513"/>
                      <a:pt x="9335" y="7966"/>
                    </a:cubicBezTo>
                    <a:cubicBezTo>
                      <a:pt x="9240" y="8097"/>
                      <a:pt x="9252" y="8275"/>
                      <a:pt x="9371" y="8382"/>
                    </a:cubicBezTo>
                    <a:lnTo>
                      <a:pt x="9704" y="8704"/>
                    </a:lnTo>
                    <a:lnTo>
                      <a:pt x="9704" y="8716"/>
                    </a:lnTo>
                    <a:lnTo>
                      <a:pt x="8716" y="9704"/>
                    </a:lnTo>
                    <a:lnTo>
                      <a:pt x="8704" y="9704"/>
                    </a:lnTo>
                    <a:lnTo>
                      <a:pt x="8383" y="9370"/>
                    </a:lnTo>
                    <a:cubicBezTo>
                      <a:pt x="8317" y="9304"/>
                      <a:pt x="8236" y="9271"/>
                      <a:pt x="8155" y="9271"/>
                    </a:cubicBezTo>
                    <a:cubicBezTo>
                      <a:pt x="8090" y="9271"/>
                      <a:pt x="8024" y="9292"/>
                      <a:pt x="7966" y="9335"/>
                    </a:cubicBezTo>
                    <a:cubicBezTo>
                      <a:pt x="7514" y="9609"/>
                      <a:pt x="7025" y="9823"/>
                      <a:pt x="6502" y="9942"/>
                    </a:cubicBezTo>
                    <a:cubicBezTo>
                      <a:pt x="6359" y="9966"/>
                      <a:pt x="6240" y="10109"/>
                      <a:pt x="6240" y="10263"/>
                    </a:cubicBezTo>
                    <a:lnTo>
                      <a:pt x="6240" y="10728"/>
                    </a:lnTo>
                    <a:cubicBezTo>
                      <a:pt x="6240" y="10728"/>
                      <a:pt x="6240" y="10740"/>
                      <a:pt x="6216" y="10740"/>
                    </a:cubicBezTo>
                    <a:lnTo>
                      <a:pt x="4835" y="10740"/>
                    </a:lnTo>
                    <a:cubicBezTo>
                      <a:pt x="4835" y="10740"/>
                      <a:pt x="4823" y="10740"/>
                      <a:pt x="4823" y="10728"/>
                    </a:cubicBezTo>
                    <a:lnTo>
                      <a:pt x="4823" y="10263"/>
                    </a:lnTo>
                    <a:cubicBezTo>
                      <a:pt x="4823" y="10109"/>
                      <a:pt x="4716" y="9966"/>
                      <a:pt x="4549" y="9942"/>
                    </a:cubicBezTo>
                    <a:cubicBezTo>
                      <a:pt x="4037" y="9823"/>
                      <a:pt x="3537" y="9632"/>
                      <a:pt x="3096" y="9335"/>
                    </a:cubicBezTo>
                    <a:cubicBezTo>
                      <a:pt x="3037" y="9299"/>
                      <a:pt x="2977" y="9275"/>
                      <a:pt x="2918" y="9275"/>
                    </a:cubicBezTo>
                    <a:cubicBezTo>
                      <a:pt x="2823" y="9275"/>
                      <a:pt x="2751" y="9299"/>
                      <a:pt x="2680" y="9370"/>
                    </a:cubicBezTo>
                    <a:lnTo>
                      <a:pt x="2346" y="9704"/>
                    </a:lnTo>
                    <a:lnTo>
                      <a:pt x="2334" y="9704"/>
                    </a:lnTo>
                    <a:lnTo>
                      <a:pt x="1358" y="8716"/>
                    </a:lnTo>
                    <a:lnTo>
                      <a:pt x="1358" y="8704"/>
                    </a:lnTo>
                    <a:lnTo>
                      <a:pt x="1680" y="8382"/>
                    </a:lnTo>
                    <a:cubicBezTo>
                      <a:pt x="1799" y="8263"/>
                      <a:pt x="1811" y="8097"/>
                      <a:pt x="1727" y="7966"/>
                    </a:cubicBezTo>
                    <a:cubicBezTo>
                      <a:pt x="1441" y="7513"/>
                      <a:pt x="1239" y="7025"/>
                      <a:pt x="1120" y="6501"/>
                    </a:cubicBezTo>
                    <a:cubicBezTo>
                      <a:pt x="1084" y="6358"/>
                      <a:pt x="953" y="6239"/>
                      <a:pt x="787" y="6239"/>
                    </a:cubicBezTo>
                    <a:lnTo>
                      <a:pt x="322" y="6239"/>
                    </a:lnTo>
                    <a:cubicBezTo>
                      <a:pt x="322" y="6239"/>
                      <a:pt x="310" y="6239"/>
                      <a:pt x="310" y="6215"/>
                    </a:cubicBezTo>
                    <a:lnTo>
                      <a:pt x="310" y="4834"/>
                    </a:lnTo>
                    <a:cubicBezTo>
                      <a:pt x="310" y="4834"/>
                      <a:pt x="310" y="4822"/>
                      <a:pt x="322" y="4822"/>
                    </a:cubicBezTo>
                    <a:lnTo>
                      <a:pt x="787" y="4822"/>
                    </a:lnTo>
                    <a:cubicBezTo>
                      <a:pt x="953" y="4822"/>
                      <a:pt x="1084" y="4715"/>
                      <a:pt x="1120" y="4548"/>
                    </a:cubicBezTo>
                    <a:cubicBezTo>
                      <a:pt x="1239" y="4025"/>
                      <a:pt x="1430" y="3536"/>
                      <a:pt x="1727" y="3096"/>
                    </a:cubicBezTo>
                    <a:cubicBezTo>
                      <a:pt x="1811" y="2953"/>
                      <a:pt x="1799" y="2774"/>
                      <a:pt x="1680" y="2679"/>
                    </a:cubicBezTo>
                    <a:lnTo>
                      <a:pt x="1358" y="2346"/>
                    </a:lnTo>
                    <a:lnTo>
                      <a:pt x="1358" y="2334"/>
                    </a:lnTo>
                    <a:lnTo>
                      <a:pt x="2334" y="1346"/>
                    </a:lnTo>
                    <a:lnTo>
                      <a:pt x="2346" y="1346"/>
                    </a:lnTo>
                    <a:lnTo>
                      <a:pt x="2680" y="1679"/>
                    </a:lnTo>
                    <a:cubicBezTo>
                      <a:pt x="2748" y="1747"/>
                      <a:pt x="2832" y="1780"/>
                      <a:pt x="2916" y="1780"/>
                    </a:cubicBezTo>
                    <a:cubicBezTo>
                      <a:pt x="2978" y="1780"/>
                      <a:pt x="3041" y="1762"/>
                      <a:pt x="3096" y="1727"/>
                    </a:cubicBezTo>
                    <a:cubicBezTo>
                      <a:pt x="3537" y="1441"/>
                      <a:pt x="4037" y="1227"/>
                      <a:pt x="4549" y="1108"/>
                    </a:cubicBezTo>
                    <a:cubicBezTo>
                      <a:pt x="4704" y="1084"/>
                      <a:pt x="4823" y="953"/>
                      <a:pt x="4823" y="786"/>
                    </a:cubicBezTo>
                    <a:lnTo>
                      <a:pt x="4823" y="322"/>
                    </a:lnTo>
                    <a:cubicBezTo>
                      <a:pt x="4823" y="322"/>
                      <a:pt x="4823" y="310"/>
                      <a:pt x="4835" y="310"/>
                    </a:cubicBezTo>
                    <a:close/>
                    <a:moveTo>
                      <a:pt x="4835" y="0"/>
                    </a:moveTo>
                    <a:cubicBezTo>
                      <a:pt x="4656" y="0"/>
                      <a:pt x="4513" y="143"/>
                      <a:pt x="4513" y="322"/>
                    </a:cubicBezTo>
                    <a:lnTo>
                      <a:pt x="4513" y="786"/>
                    </a:lnTo>
                    <a:cubicBezTo>
                      <a:pt x="4513" y="786"/>
                      <a:pt x="4513" y="798"/>
                      <a:pt x="4489" y="798"/>
                    </a:cubicBezTo>
                    <a:cubicBezTo>
                      <a:pt x="3930" y="917"/>
                      <a:pt x="3406" y="1143"/>
                      <a:pt x="2930" y="1453"/>
                    </a:cubicBezTo>
                    <a:lnTo>
                      <a:pt x="2918" y="1453"/>
                    </a:lnTo>
                    <a:lnTo>
                      <a:pt x="2584" y="1131"/>
                    </a:lnTo>
                    <a:cubicBezTo>
                      <a:pt x="2519" y="1066"/>
                      <a:pt x="2436" y="1033"/>
                      <a:pt x="2351" y="1033"/>
                    </a:cubicBezTo>
                    <a:cubicBezTo>
                      <a:pt x="2266" y="1033"/>
                      <a:pt x="2180" y="1066"/>
                      <a:pt x="2108" y="1131"/>
                    </a:cubicBezTo>
                    <a:lnTo>
                      <a:pt x="1132" y="2108"/>
                    </a:lnTo>
                    <a:cubicBezTo>
                      <a:pt x="1001" y="2251"/>
                      <a:pt x="1001" y="2453"/>
                      <a:pt x="1132" y="2584"/>
                    </a:cubicBezTo>
                    <a:lnTo>
                      <a:pt x="1453" y="2917"/>
                    </a:lnTo>
                    <a:lnTo>
                      <a:pt x="1453" y="2929"/>
                    </a:lnTo>
                    <a:cubicBezTo>
                      <a:pt x="1144" y="3405"/>
                      <a:pt x="941" y="3941"/>
                      <a:pt x="799" y="4489"/>
                    </a:cubicBezTo>
                    <a:cubicBezTo>
                      <a:pt x="799" y="4489"/>
                      <a:pt x="799" y="4513"/>
                      <a:pt x="787" y="4513"/>
                    </a:cubicBezTo>
                    <a:lnTo>
                      <a:pt x="322" y="4513"/>
                    </a:lnTo>
                    <a:cubicBezTo>
                      <a:pt x="144" y="4513"/>
                      <a:pt x="1" y="4656"/>
                      <a:pt x="1" y="4834"/>
                    </a:cubicBezTo>
                    <a:lnTo>
                      <a:pt x="1" y="6215"/>
                    </a:lnTo>
                    <a:cubicBezTo>
                      <a:pt x="1" y="6394"/>
                      <a:pt x="144" y="6549"/>
                      <a:pt x="322" y="6549"/>
                    </a:cubicBezTo>
                    <a:lnTo>
                      <a:pt x="787" y="6549"/>
                    </a:lnTo>
                    <a:cubicBezTo>
                      <a:pt x="787" y="6549"/>
                      <a:pt x="799" y="6549"/>
                      <a:pt x="799" y="6561"/>
                    </a:cubicBezTo>
                    <a:cubicBezTo>
                      <a:pt x="918" y="7132"/>
                      <a:pt x="1144" y="7644"/>
                      <a:pt x="1453" y="8120"/>
                    </a:cubicBezTo>
                    <a:lnTo>
                      <a:pt x="1453" y="8144"/>
                    </a:lnTo>
                    <a:lnTo>
                      <a:pt x="1132" y="8466"/>
                    </a:lnTo>
                    <a:cubicBezTo>
                      <a:pt x="1001" y="8597"/>
                      <a:pt x="1001" y="8811"/>
                      <a:pt x="1132" y="8942"/>
                    </a:cubicBezTo>
                    <a:lnTo>
                      <a:pt x="2108" y="9930"/>
                    </a:lnTo>
                    <a:cubicBezTo>
                      <a:pt x="2180" y="9996"/>
                      <a:pt x="2266" y="10028"/>
                      <a:pt x="2351" y="10028"/>
                    </a:cubicBezTo>
                    <a:cubicBezTo>
                      <a:pt x="2436" y="10028"/>
                      <a:pt x="2519" y="9996"/>
                      <a:pt x="2584" y="9930"/>
                    </a:cubicBezTo>
                    <a:lnTo>
                      <a:pt x="2918" y="9597"/>
                    </a:lnTo>
                    <a:lnTo>
                      <a:pt x="2930" y="9597"/>
                    </a:lnTo>
                    <a:cubicBezTo>
                      <a:pt x="3406" y="9906"/>
                      <a:pt x="3942" y="10121"/>
                      <a:pt x="4489" y="10252"/>
                    </a:cubicBezTo>
                    <a:cubicBezTo>
                      <a:pt x="4489" y="10252"/>
                      <a:pt x="4513" y="10252"/>
                      <a:pt x="4513" y="10263"/>
                    </a:cubicBezTo>
                    <a:lnTo>
                      <a:pt x="4513" y="10728"/>
                    </a:lnTo>
                    <a:cubicBezTo>
                      <a:pt x="4513" y="10906"/>
                      <a:pt x="4656" y="11061"/>
                      <a:pt x="4835" y="11061"/>
                    </a:cubicBezTo>
                    <a:lnTo>
                      <a:pt x="6216" y="11061"/>
                    </a:lnTo>
                    <a:cubicBezTo>
                      <a:pt x="6394" y="11061"/>
                      <a:pt x="6549" y="10906"/>
                      <a:pt x="6549" y="10728"/>
                    </a:cubicBezTo>
                    <a:lnTo>
                      <a:pt x="6549" y="10263"/>
                    </a:lnTo>
                    <a:cubicBezTo>
                      <a:pt x="6549" y="10263"/>
                      <a:pt x="6549" y="10252"/>
                      <a:pt x="6561" y="10252"/>
                    </a:cubicBezTo>
                    <a:cubicBezTo>
                      <a:pt x="7133" y="10132"/>
                      <a:pt x="7645" y="9906"/>
                      <a:pt x="8121" y="9597"/>
                    </a:cubicBezTo>
                    <a:lnTo>
                      <a:pt x="8145" y="9597"/>
                    </a:lnTo>
                    <a:lnTo>
                      <a:pt x="8466" y="9930"/>
                    </a:lnTo>
                    <a:cubicBezTo>
                      <a:pt x="8532" y="9996"/>
                      <a:pt x="8618" y="10028"/>
                      <a:pt x="8704" y="10028"/>
                    </a:cubicBezTo>
                    <a:cubicBezTo>
                      <a:pt x="8791" y="10028"/>
                      <a:pt x="8877" y="9996"/>
                      <a:pt x="8942" y="9930"/>
                    </a:cubicBezTo>
                    <a:lnTo>
                      <a:pt x="9931" y="8942"/>
                    </a:lnTo>
                    <a:cubicBezTo>
                      <a:pt x="10062" y="8811"/>
                      <a:pt x="10062" y="8597"/>
                      <a:pt x="9931" y="8466"/>
                    </a:cubicBezTo>
                    <a:lnTo>
                      <a:pt x="9597" y="8144"/>
                    </a:lnTo>
                    <a:lnTo>
                      <a:pt x="9597" y="8120"/>
                    </a:lnTo>
                    <a:cubicBezTo>
                      <a:pt x="9919" y="7644"/>
                      <a:pt x="10121" y="7108"/>
                      <a:pt x="10252" y="6561"/>
                    </a:cubicBezTo>
                    <a:cubicBezTo>
                      <a:pt x="10252" y="6561"/>
                      <a:pt x="10252" y="6549"/>
                      <a:pt x="10264" y="6549"/>
                    </a:cubicBezTo>
                    <a:lnTo>
                      <a:pt x="10728" y="6549"/>
                    </a:lnTo>
                    <a:cubicBezTo>
                      <a:pt x="10907" y="6549"/>
                      <a:pt x="11062" y="6394"/>
                      <a:pt x="11062" y="6215"/>
                    </a:cubicBezTo>
                    <a:lnTo>
                      <a:pt x="11062" y="4834"/>
                    </a:lnTo>
                    <a:cubicBezTo>
                      <a:pt x="11062" y="4656"/>
                      <a:pt x="10907" y="4513"/>
                      <a:pt x="10728" y="4513"/>
                    </a:cubicBezTo>
                    <a:lnTo>
                      <a:pt x="10264" y="4513"/>
                    </a:lnTo>
                    <a:cubicBezTo>
                      <a:pt x="10264" y="4513"/>
                      <a:pt x="10252" y="4513"/>
                      <a:pt x="10252" y="4489"/>
                    </a:cubicBezTo>
                    <a:cubicBezTo>
                      <a:pt x="10133" y="3929"/>
                      <a:pt x="9907" y="3405"/>
                      <a:pt x="9597" y="2929"/>
                    </a:cubicBezTo>
                    <a:lnTo>
                      <a:pt x="9597" y="2917"/>
                    </a:lnTo>
                    <a:lnTo>
                      <a:pt x="9931" y="2584"/>
                    </a:lnTo>
                    <a:cubicBezTo>
                      <a:pt x="10062" y="2453"/>
                      <a:pt x="10062" y="2239"/>
                      <a:pt x="9931" y="2108"/>
                    </a:cubicBezTo>
                    <a:lnTo>
                      <a:pt x="8942" y="1131"/>
                    </a:lnTo>
                    <a:cubicBezTo>
                      <a:pt x="8877" y="1066"/>
                      <a:pt x="8791" y="1033"/>
                      <a:pt x="8704" y="1033"/>
                    </a:cubicBezTo>
                    <a:cubicBezTo>
                      <a:pt x="8618" y="1033"/>
                      <a:pt x="8532" y="1066"/>
                      <a:pt x="8466" y="1131"/>
                    </a:cubicBezTo>
                    <a:lnTo>
                      <a:pt x="8145" y="1453"/>
                    </a:lnTo>
                    <a:lnTo>
                      <a:pt x="8121" y="1453"/>
                    </a:lnTo>
                    <a:cubicBezTo>
                      <a:pt x="7645" y="1143"/>
                      <a:pt x="7109" y="941"/>
                      <a:pt x="6561" y="798"/>
                    </a:cubicBezTo>
                    <a:cubicBezTo>
                      <a:pt x="6561" y="798"/>
                      <a:pt x="6549" y="798"/>
                      <a:pt x="6549" y="786"/>
                    </a:cubicBezTo>
                    <a:lnTo>
                      <a:pt x="6549" y="322"/>
                    </a:lnTo>
                    <a:cubicBezTo>
                      <a:pt x="6549" y="143"/>
                      <a:pt x="6394" y="0"/>
                      <a:pt x="621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ADCDB"/>
                  </a:solidFill>
                </a:endParaRPr>
              </a:p>
            </p:txBody>
          </p:sp>
          <p:sp>
            <p:nvSpPr>
              <p:cNvPr id="67" name="Google Shape;662;p36">
                <a:extLst>
                  <a:ext uri="{FF2B5EF4-FFF2-40B4-BE49-F238E27FC236}">
                    <a16:creationId xmlns:a16="http://schemas.microsoft.com/office/drawing/2014/main" id="{8C5CCDFC-629A-40C3-B928-F3E891095501}"/>
                  </a:ext>
                </a:extLst>
              </p:cNvPr>
              <p:cNvSpPr/>
              <p:nvPr/>
            </p:nvSpPr>
            <p:spPr>
              <a:xfrm>
                <a:off x="1885146" y="1578204"/>
                <a:ext cx="182322" cy="180603"/>
              </a:xfrm>
              <a:custGeom>
                <a:avLst/>
                <a:gdLst/>
                <a:ahLst/>
                <a:cxnLst/>
                <a:rect l="l" t="t" r="r" b="b"/>
                <a:pathLst>
                  <a:path w="5728" h="5674" extrusionOk="0">
                    <a:moveTo>
                      <a:pt x="3502" y="0"/>
                    </a:moveTo>
                    <a:cubicBezTo>
                      <a:pt x="3438" y="0"/>
                      <a:pt x="3374" y="2"/>
                      <a:pt x="3311" y="6"/>
                    </a:cubicBezTo>
                    <a:cubicBezTo>
                      <a:pt x="2453" y="53"/>
                      <a:pt x="1644" y="411"/>
                      <a:pt x="1048" y="1018"/>
                    </a:cubicBezTo>
                    <a:cubicBezTo>
                      <a:pt x="441" y="1625"/>
                      <a:pt x="84" y="2435"/>
                      <a:pt x="36" y="3280"/>
                    </a:cubicBezTo>
                    <a:cubicBezTo>
                      <a:pt x="1" y="4125"/>
                      <a:pt x="263" y="4959"/>
                      <a:pt x="798" y="5614"/>
                    </a:cubicBezTo>
                    <a:cubicBezTo>
                      <a:pt x="834" y="5661"/>
                      <a:pt x="870" y="5673"/>
                      <a:pt x="917" y="5673"/>
                    </a:cubicBezTo>
                    <a:cubicBezTo>
                      <a:pt x="953" y="5673"/>
                      <a:pt x="989" y="5661"/>
                      <a:pt x="1025" y="5649"/>
                    </a:cubicBezTo>
                    <a:cubicBezTo>
                      <a:pt x="1096" y="5590"/>
                      <a:pt x="1096" y="5483"/>
                      <a:pt x="1048" y="5423"/>
                    </a:cubicBezTo>
                    <a:cubicBezTo>
                      <a:pt x="572" y="4828"/>
                      <a:pt x="322" y="4066"/>
                      <a:pt x="370" y="3304"/>
                    </a:cubicBezTo>
                    <a:cubicBezTo>
                      <a:pt x="417" y="2530"/>
                      <a:pt x="727" y="1804"/>
                      <a:pt x="1275" y="1256"/>
                    </a:cubicBezTo>
                    <a:cubicBezTo>
                      <a:pt x="1822" y="708"/>
                      <a:pt x="2560" y="375"/>
                      <a:pt x="3334" y="351"/>
                    </a:cubicBezTo>
                    <a:cubicBezTo>
                      <a:pt x="3397" y="347"/>
                      <a:pt x="3459" y="345"/>
                      <a:pt x="3521" y="345"/>
                    </a:cubicBezTo>
                    <a:cubicBezTo>
                      <a:pt x="4227" y="345"/>
                      <a:pt x="4895" y="592"/>
                      <a:pt x="5442" y="1030"/>
                    </a:cubicBezTo>
                    <a:cubicBezTo>
                      <a:pt x="5473" y="1055"/>
                      <a:pt x="5510" y="1068"/>
                      <a:pt x="5547" y="1068"/>
                    </a:cubicBezTo>
                    <a:cubicBezTo>
                      <a:pt x="5595" y="1068"/>
                      <a:pt x="5641" y="1046"/>
                      <a:pt x="5668" y="1006"/>
                    </a:cubicBezTo>
                    <a:cubicBezTo>
                      <a:pt x="5727" y="911"/>
                      <a:pt x="5716" y="815"/>
                      <a:pt x="5656" y="768"/>
                    </a:cubicBezTo>
                    <a:cubicBezTo>
                      <a:pt x="5050" y="272"/>
                      <a:pt x="4291" y="0"/>
                      <a:pt x="350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ADCDB"/>
                  </a:solidFill>
                </a:endParaRPr>
              </a:p>
            </p:txBody>
          </p:sp>
          <p:sp>
            <p:nvSpPr>
              <p:cNvPr id="68" name="Google Shape;663;p36">
                <a:extLst>
                  <a:ext uri="{FF2B5EF4-FFF2-40B4-BE49-F238E27FC236}">
                    <a16:creationId xmlns:a16="http://schemas.microsoft.com/office/drawing/2014/main" id="{609DF888-6CE9-4435-B40B-7040588A9DCB}"/>
                  </a:ext>
                </a:extLst>
              </p:cNvPr>
              <p:cNvSpPr/>
              <p:nvPr/>
            </p:nvSpPr>
            <p:spPr>
              <a:xfrm>
                <a:off x="1923820" y="1610193"/>
                <a:ext cx="183054" cy="186874"/>
              </a:xfrm>
              <a:custGeom>
                <a:avLst/>
                <a:gdLst/>
                <a:ahLst/>
                <a:cxnLst/>
                <a:rect l="l" t="t" r="r" b="b"/>
                <a:pathLst>
                  <a:path w="5751" h="5871" extrusionOk="0">
                    <a:moveTo>
                      <a:pt x="3310" y="358"/>
                    </a:moveTo>
                    <a:lnTo>
                      <a:pt x="3310" y="1025"/>
                    </a:lnTo>
                    <a:cubicBezTo>
                      <a:pt x="3310" y="1132"/>
                      <a:pt x="3274" y="1251"/>
                      <a:pt x="3227" y="1334"/>
                    </a:cubicBezTo>
                    <a:lnTo>
                      <a:pt x="3155" y="1501"/>
                    </a:lnTo>
                    <a:cubicBezTo>
                      <a:pt x="3143" y="1525"/>
                      <a:pt x="3143" y="1549"/>
                      <a:pt x="3143" y="1573"/>
                    </a:cubicBezTo>
                    <a:lnTo>
                      <a:pt x="3143" y="1918"/>
                    </a:lnTo>
                    <a:cubicBezTo>
                      <a:pt x="3143" y="2156"/>
                      <a:pt x="3048" y="2382"/>
                      <a:pt x="2869" y="2549"/>
                    </a:cubicBezTo>
                    <a:cubicBezTo>
                      <a:pt x="2691" y="2704"/>
                      <a:pt x="2477" y="2799"/>
                      <a:pt x="2226" y="2799"/>
                    </a:cubicBezTo>
                    <a:cubicBezTo>
                      <a:pt x="1774" y="2787"/>
                      <a:pt x="1381" y="2370"/>
                      <a:pt x="1381" y="1870"/>
                    </a:cubicBezTo>
                    <a:lnTo>
                      <a:pt x="1381" y="1573"/>
                    </a:lnTo>
                    <a:cubicBezTo>
                      <a:pt x="1381" y="1549"/>
                      <a:pt x="1381" y="1525"/>
                      <a:pt x="1369" y="1501"/>
                    </a:cubicBezTo>
                    <a:lnTo>
                      <a:pt x="1262" y="1311"/>
                    </a:lnTo>
                    <a:cubicBezTo>
                      <a:pt x="1238" y="1227"/>
                      <a:pt x="1203" y="1156"/>
                      <a:pt x="1203" y="1072"/>
                    </a:cubicBezTo>
                    <a:lnTo>
                      <a:pt x="1203" y="1049"/>
                    </a:lnTo>
                    <a:cubicBezTo>
                      <a:pt x="1203" y="668"/>
                      <a:pt x="1524" y="358"/>
                      <a:pt x="1905" y="358"/>
                    </a:cubicBezTo>
                    <a:close/>
                    <a:moveTo>
                      <a:pt x="1905" y="3049"/>
                    </a:moveTo>
                    <a:cubicBezTo>
                      <a:pt x="2012" y="3085"/>
                      <a:pt x="2119" y="3108"/>
                      <a:pt x="2238" y="3108"/>
                    </a:cubicBezTo>
                    <a:lnTo>
                      <a:pt x="2274" y="3108"/>
                    </a:lnTo>
                    <a:cubicBezTo>
                      <a:pt x="2393" y="3108"/>
                      <a:pt x="2512" y="3097"/>
                      <a:pt x="2631" y="3049"/>
                    </a:cubicBezTo>
                    <a:lnTo>
                      <a:pt x="2631" y="3049"/>
                    </a:lnTo>
                    <a:cubicBezTo>
                      <a:pt x="2619" y="3108"/>
                      <a:pt x="2631" y="3156"/>
                      <a:pt x="2655" y="3204"/>
                    </a:cubicBezTo>
                    <a:lnTo>
                      <a:pt x="2512" y="3335"/>
                    </a:lnTo>
                    <a:cubicBezTo>
                      <a:pt x="2441" y="3406"/>
                      <a:pt x="2357" y="3442"/>
                      <a:pt x="2262" y="3442"/>
                    </a:cubicBezTo>
                    <a:cubicBezTo>
                      <a:pt x="2179" y="3442"/>
                      <a:pt x="2084" y="3406"/>
                      <a:pt x="2012" y="3335"/>
                    </a:cubicBezTo>
                    <a:lnTo>
                      <a:pt x="1881" y="3204"/>
                    </a:lnTo>
                    <a:cubicBezTo>
                      <a:pt x="1893" y="3156"/>
                      <a:pt x="1905" y="3108"/>
                      <a:pt x="1905" y="3049"/>
                    </a:cubicBezTo>
                    <a:close/>
                    <a:moveTo>
                      <a:pt x="2810" y="3466"/>
                    </a:moveTo>
                    <a:cubicBezTo>
                      <a:pt x="2858" y="3501"/>
                      <a:pt x="2905" y="3513"/>
                      <a:pt x="2941" y="3525"/>
                    </a:cubicBezTo>
                    <a:lnTo>
                      <a:pt x="3524" y="3692"/>
                    </a:lnTo>
                    <a:cubicBezTo>
                      <a:pt x="3679" y="3739"/>
                      <a:pt x="3774" y="3870"/>
                      <a:pt x="3774" y="4037"/>
                    </a:cubicBezTo>
                    <a:lnTo>
                      <a:pt x="3774" y="5132"/>
                    </a:lnTo>
                    <a:lnTo>
                      <a:pt x="3822" y="5132"/>
                    </a:lnTo>
                    <a:cubicBezTo>
                      <a:pt x="3703" y="5204"/>
                      <a:pt x="3584" y="5263"/>
                      <a:pt x="3453" y="5311"/>
                    </a:cubicBezTo>
                    <a:lnTo>
                      <a:pt x="3453" y="4335"/>
                    </a:lnTo>
                    <a:cubicBezTo>
                      <a:pt x="3453" y="4240"/>
                      <a:pt x="3381" y="4168"/>
                      <a:pt x="3286" y="4168"/>
                    </a:cubicBezTo>
                    <a:cubicBezTo>
                      <a:pt x="3203" y="4168"/>
                      <a:pt x="3119" y="4240"/>
                      <a:pt x="3119" y="4335"/>
                    </a:cubicBezTo>
                    <a:lnTo>
                      <a:pt x="3119" y="5430"/>
                    </a:lnTo>
                    <a:cubicBezTo>
                      <a:pt x="2881" y="5502"/>
                      <a:pt x="2655" y="5537"/>
                      <a:pt x="2405" y="5549"/>
                    </a:cubicBezTo>
                    <a:lnTo>
                      <a:pt x="2262" y="5549"/>
                    </a:lnTo>
                    <a:cubicBezTo>
                      <a:pt x="1965" y="5549"/>
                      <a:pt x="1667" y="5502"/>
                      <a:pt x="1381" y="5430"/>
                    </a:cubicBezTo>
                    <a:lnTo>
                      <a:pt x="1381" y="4335"/>
                    </a:lnTo>
                    <a:cubicBezTo>
                      <a:pt x="1381" y="4240"/>
                      <a:pt x="1310" y="4168"/>
                      <a:pt x="1214" y="4168"/>
                    </a:cubicBezTo>
                    <a:cubicBezTo>
                      <a:pt x="1131" y="4168"/>
                      <a:pt x="1060" y="4240"/>
                      <a:pt x="1060" y="4335"/>
                    </a:cubicBezTo>
                    <a:lnTo>
                      <a:pt x="1060" y="5311"/>
                    </a:lnTo>
                    <a:cubicBezTo>
                      <a:pt x="941" y="5252"/>
                      <a:pt x="798" y="5192"/>
                      <a:pt x="679" y="5132"/>
                    </a:cubicBezTo>
                    <a:lnTo>
                      <a:pt x="679" y="4037"/>
                    </a:lnTo>
                    <a:cubicBezTo>
                      <a:pt x="679" y="3870"/>
                      <a:pt x="786" y="3739"/>
                      <a:pt x="941" y="3692"/>
                    </a:cubicBezTo>
                    <a:lnTo>
                      <a:pt x="1512" y="3525"/>
                    </a:lnTo>
                    <a:cubicBezTo>
                      <a:pt x="1560" y="3513"/>
                      <a:pt x="1619" y="3501"/>
                      <a:pt x="1655" y="3466"/>
                    </a:cubicBezTo>
                    <a:lnTo>
                      <a:pt x="1750" y="3573"/>
                    </a:lnTo>
                    <a:cubicBezTo>
                      <a:pt x="1893" y="3704"/>
                      <a:pt x="2072" y="3763"/>
                      <a:pt x="2226" y="3763"/>
                    </a:cubicBezTo>
                    <a:cubicBezTo>
                      <a:pt x="2405" y="3763"/>
                      <a:pt x="2572" y="3704"/>
                      <a:pt x="2703" y="3573"/>
                    </a:cubicBezTo>
                    <a:lnTo>
                      <a:pt x="2810" y="3466"/>
                    </a:lnTo>
                    <a:close/>
                    <a:moveTo>
                      <a:pt x="1893" y="1"/>
                    </a:moveTo>
                    <a:cubicBezTo>
                      <a:pt x="1322" y="1"/>
                      <a:pt x="869" y="465"/>
                      <a:pt x="869" y="1025"/>
                    </a:cubicBezTo>
                    <a:lnTo>
                      <a:pt x="869" y="1037"/>
                    </a:lnTo>
                    <a:cubicBezTo>
                      <a:pt x="869" y="1168"/>
                      <a:pt x="893" y="1311"/>
                      <a:pt x="953" y="1430"/>
                    </a:cubicBezTo>
                    <a:lnTo>
                      <a:pt x="1048" y="1596"/>
                    </a:lnTo>
                    <a:lnTo>
                      <a:pt x="1048" y="1858"/>
                    </a:lnTo>
                    <a:cubicBezTo>
                      <a:pt x="1048" y="2275"/>
                      <a:pt x="1250" y="2644"/>
                      <a:pt x="1560" y="2882"/>
                    </a:cubicBezTo>
                    <a:lnTo>
                      <a:pt x="1560" y="3037"/>
                    </a:lnTo>
                    <a:cubicBezTo>
                      <a:pt x="1560" y="3108"/>
                      <a:pt x="1500" y="3180"/>
                      <a:pt x="1429" y="3216"/>
                    </a:cubicBezTo>
                    <a:lnTo>
                      <a:pt x="845" y="3382"/>
                    </a:lnTo>
                    <a:cubicBezTo>
                      <a:pt x="548" y="3466"/>
                      <a:pt x="357" y="3739"/>
                      <a:pt x="357" y="4037"/>
                    </a:cubicBezTo>
                    <a:lnTo>
                      <a:pt x="357" y="4906"/>
                    </a:lnTo>
                    <a:cubicBezTo>
                      <a:pt x="333" y="4894"/>
                      <a:pt x="310" y="4859"/>
                      <a:pt x="286" y="4847"/>
                    </a:cubicBezTo>
                    <a:cubicBezTo>
                      <a:pt x="256" y="4822"/>
                      <a:pt x="220" y="4810"/>
                      <a:pt x="185" y="4810"/>
                    </a:cubicBezTo>
                    <a:cubicBezTo>
                      <a:pt x="135" y="4810"/>
                      <a:pt x="87" y="4834"/>
                      <a:pt x="60" y="4882"/>
                    </a:cubicBezTo>
                    <a:cubicBezTo>
                      <a:pt x="0" y="4954"/>
                      <a:pt x="12" y="5061"/>
                      <a:pt x="95" y="5097"/>
                    </a:cubicBezTo>
                    <a:cubicBezTo>
                      <a:pt x="702" y="5597"/>
                      <a:pt x="1476" y="5871"/>
                      <a:pt x="2262" y="5871"/>
                    </a:cubicBezTo>
                    <a:lnTo>
                      <a:pt x="2429" y="5871"/>
                    </a:lnTo>
                    <a:cubicBezTo>
                      <a:pt x="3286" y="5835"/>
                      <a:pt x="4096" y="5478"/>
                      <a:pt x="4691" y="4859"/>
                    </a:cubicBezTo>
                    <a:cubicBezTo>
                      <a:pt x="5298" y="4251"/>
                      <a:pt x="5655" y="3454"/>
                      <a:pt x="5703" y="2596"/>
                    </a:cubicBezTo>
                    <a:cubicBezTo>
                      <a:pt x="5751" y="1751"/>
                      <a:pt x="5477" y="918"/>
                      <a:pt x="4941" y="263"/>
                    </a:cubicBezTo>
                    <a:cubicBezTo>
                      <a:pt x="4908" y="223"/>
                      <a:pt x="4861" y="206"/>
                      <a:pt x="4815" y="206"/>
                    </a:cubicBezTo>
                    <a:cubicBezTo>
                      <a:pt x="4778" y="206"/>
                      <a:pt x="4742" y="218"/>
                      <a:pt x="4715" y="239"/>
                    </a:cubicBezTo>
                    <a:cubicBezTo>
                      <a:pt x="4643" y="299"/>
                      <a:pt x="4643" y="406"/>
                      <a:pt x="4691" y="465"/>
                    </a:cubicBezTo>
                    <a:cubicBezTo>
                      <a:pt x="5167" y="1061"/>
                      <a:pt x="5417" y="1811"/>
                      <a:pt x="5370" y="2573"/>
                    </a:cubicBezTo>
                    <a:cubicBezTo>
                      <a:pt x="5334" y="3347"/>
                      <a:pt x="5013" y="4073"/>
                      <a:pt x="4465" y="4632"/>
                    </a:cubicBezTo>
                    <a:cubicBezTo>
                      <a:pt x="4358" y="4728"/>
                      <a:pt x="4262" y="4823"/>
                      <a:pt x="4155" y="4906"/>
                    </a:cubicBezTo>
                    <a:lnTo>
                      <a:pt x="4155" y="4037"/>
                    </a:lnTo>
                    <a:cubicBezTo>
                      <a:pt x="4155" y="3739"/>
                      <a:pt x="3941" y="3466"/>
                      <a:pt x="3667" y="3382"/>
                    </a:cubicBezTo>
                    <a:lnTo>
                      <a:pt x="3084" y="3216"/>
                    </a:lnTo>
                    <a:cubicBezTo>
                      <a:pt x="3012" y="3180"/>
                      <a:pt x="2953" y="3120"/>
                      <a:pt x="2953" y="3037"/>
                    </a:cubicBezTo>
                    <a:lnTo>
                      <a:pt x="2953" y="2906"/>
                    </a:lnTo>
                    <a:cubicBezTo>
                      <a:pt x="3012" y="2858"/>
                      <a:pt x="3048" y="2823"/>
                      <a:pt x="3096" y="2763"/>
                    </a:cubicBezTo>
                    <a:cubicBezTo>
                      <a:pt x="3334" y="2549"/>
                      <a:pt x="3453" y="2227"/>
                      <a:pt x="3453" y="1906"/>
                    </a:cubicBezTo>
                    <a:lnTo>
                      <a:pt x="3453" y="1596"/>
                    </a:lnTo>
                    <a:lnTo>
                      <a:pt x="3512" y="1453"/>
                    </a:lnTo>
                    <a:cubicBezTo>
                      <a:pt x="3584" y="1311"/>
                      <a:pt x="3620" y="1156"/>
                      <a:pt x="3620" y="1001"/>
                    </a:cubicBezTo>
                    <a:lnTo>
                      <a:pt x="3620" y="168"/>
                    </a:lnTo>
                    <a:cubicBezTo>
                      <a:pt x="3620" y="72"/>
                      <a:pt x="3548" y="1"/>
                      <a:pt x="345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ADCDB"/>
                  </a:solidFill>
                </a:endParaRPr>
              </a:p>
            </p:txBody>
          </p:sp>
          <p:sp>
            <p:nvSpPr>
              <p:cNvPr id="69" name="Google Shape;664;p36">
                <a:extLst>
                  <a:ext uri="{FF2B5EF4-FFF2-40B4-BE49-F238E27FC236}">
                    <a16:creationId xmlns:a16="http://schemas.microsoft.com/office/drawing/2014/main" id="{02C17CE4-E02D-41C6-8FF8-3FB2E2740F03}"/>
                  </a:ext>
                </a:extLst>
              </p:cNvPr>
              <p:cNvSpPr/>
              <p:nvPr/>
            </p:nvSpPr>
            <p:spPr>
              <a:xfrm>
                <a:off x="1974207" y="1638617"/>
                <a:ext cx="43989" cy="15597"/>
              </a:xfrm>
              <a:custGeom>
                <a:avLst/>
                <a:gdLst/>
                <a:ahLst/>
                <a:cxnLst/>
                <a:rect l="l" t="t" r="r" b="b"/>
                <a:pathLst>
                  <a:path w="1382" h="490" extrusionOk="0">
                    <a:moveTo>
                      <a:pt x="155" y="1"/>
                    </a:moveTo>
                    <a:cubicBezTo>
                      <a:pt x="72" y="1"/>
                      <a:pt x="1" y="72"/>
                      <a:pt x="1" y="168"/>
                    </a:cubicBezTo>
                    <a:cubicBezTo>
                      <a:pt x="1" y="251"/>
                      <a:pt x="72" y="322"/>
                      <a:pt x="155" y="322"/>
                    </a:cubicBezTo>
                    <a:cubicBezTo>
                      <a:pt x="334" y="322"/>
                      <a:pt x="870" y="358"/>
                      <a:pt x="1132" y="477"/>
                    </a:cubicBezTo>
                    <a:cubicBezTo>
                      <a:pt x="1155" y="489"/>
                      <a:pt x="1167" y="489"/>
                      <a:pt x="1203" y="489"/>
                    </a:cubicBezTo>
                    <a:cubicBezTo>
                      <a:pt x="1263" y="489"/>
                      <a:pt x="1322" y="465"/>
                      <a:pt x="1346" y="406"/>
                    </a:cubicBezTo>
                    <a:cubicBezTo>
                      <a:pt x="1382" y="322"/>
                      <a:pt x="1346" y="227"/>
                      <a:pt x="1275" y="191"/>
                    </a:cubicBezTo>
                    <a:cubicBezTo>
                      <a:pt x="905" y="1"/>
                      <a:pt x="191" y="1"/>
                      <a:pt x="15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ADCDB"/>
                  </a:solidFill>
                </a:endParaRPr>
              </a:p>
            </p:txBody>
          </p:sp>
        </p:grpSp>
      </p:grpSp>
      <p:sp>
        <p:nvSpPr>
          <p:cNvPr id="70" name="ZoneTexte 69">
            <a:extLst>
              <a:ext uri="{FF2B5EF4-FFF2-40B4-BE49-F238E27FC236}">
                <a16:creationId xmlns:a16="http://schemas.microsoft.com/office/drawing/2014/main" id="{CF60650A-F867-4084-BB64-00A31AF583A8}"/>
              </a:ext>
            </a:extLst>
          </p:cNvPr>
          <p:cNvSpPr txBox="1"/>
          <p:nvPr/>
        </p:nvSpPr>
        <p:spPr>
          <a:xfrm>
            <a:off x="0" y="6470835"/>
            <a:ext cx="6891616" cy="461665"/>
          </a:xfrm>
          <a:prstGeom prst="rect">
            <a:avLst/>
          </a:prstGeom>
          <a:noFill/>
        </p:spPr>
        <p:txBody>
          <a:bodyPr wrap="square">
            <a:spAutoFit/>
          </a:bodyPr>
          <a:lstStyle/>
          <a:p>
            <a:r>
              <a:rPr lang="fr-FR" sz="2400" dirty="0">
                <a:solidFill>
                  <a:schemeClr val="bg1"/>
                </a:solidFill>
                <a:latin typeface="Rajdhani" panose="02000000000000000000" pitchFamily="2" charset="0"/>
                <a:cs typeface="Rajdhani" panose="02000000000000000000" pitchFamily="2" charset="0"/>
              </a:rPr>
              <a:t>https://abc-ld.org/</a:t>
            </a:r>
          </a:p>
        </p:txBody>
      </p:sp>
      <p:pic>
        <p:nvPicPr>
          <p:cNvPr id="4" name="Image 3">
            <a:extLst>
              <a:ext uri="{FF2B5EF4-FFF2-40B4-BE49-F238E27FC236}">
                <a16:creationId xmlns:a16="http://schemas.microsoft.com/office/drawing/2014/main" id="{B59BED25-1D2D-4969-A1DF-5B7195D600B2}"/>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80830" y="2862897"/>
            <a:ext cx="2120400" cy="2120400"/>
          </a:xfrm>
          <a:prstGeom prst="ellipse">
            <a:avLst/>
          </a:prstGeom>
          <a:ln w="28575" cap="rnd">
            <a:solidFill>
              <a:schemeClr val="bg1"/>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grpSp>
        <p:nvGrpSpPr>
          <p:cNvPr id="6" name="Groupe 5">
            <a:extLst>
              <a:ext uri="{FF2B5EF4-FFF2-40B4-BE49-F238E27FC236}">
                <a16:creationId xmlns:a16="http://schemas.microsoft.com/office/drawing/2014/main" id="{B875E1FB-9A74-4530-AC99-A294186265FE}"/>
              </a:ext>
            </a:extLst>
          </p:cNvPr>
          <p:cNvGrpSpPr/>
          <p:nvPr/>
        </p:nvGrpSpPr>
        <p:grpSpPr>
          <a:xfrm>
            <a:off x="1736134" y="4936949"/>
            <a:ext cx="4430443" cy="1086339"/>
            <a:chOff x="2252037" y="4018092"/>
            <a:chExt cx="4430443" cy="1086339"/>
          </a:xfrm>
        </p:grpSpPr>
        <p:sp>
          <p:nvSpPr>
            <p:cNvPr id="24" name="ZoneTexte 23">
              <a:extLst>
                <a:ext uri="{FF2B5EF4-FFF2-40B4-BE49-F238E27FC236}">
                  <a16:creationId xmlns:a16="http://schemas.microsoft.com/office/drawing/2014/main" id="{FA76F805-BA75-4438-AF2B-67A6B40D69F0}"/>
                </a:ext>
              </a:extLst>
            </p:cNvPr>
            <p:cNvSpPr txBox="1"/>
            <p:nvPr/>
          </p:nvSpPr>
          <p:spPr>
            <a:xfrm>
              <a:off x="2252037" y="4057991"/>
              <a:ext cx="4430443" cy="1046440"/>
            </a:xfrm>
            <a:prstGeom prst="rect">
              <a:avLst/>
            </a:prstGeom>
            <a:noFill/>
          </p:spPr>
          <p:txBody>
            <a:bodyPr wrap="square" rtlCol="0">
              <a:spAutoFit/>
            </a:bodyPr>
            <a:lstStyle/>
            <a:p>
              <a:pPr marL="538163">
                <a:buClr>
                  <a:schemeClr val="bg1"/>
                </a:buClr>
                <a:buSzPct val="70000"/>
              </a:pPr>
              <a:r>
                <a:rPr lang="fr-FR" sz="2000" b="1" dirty="0">
                  <a:solidFill>
                    <a:schemeClr val="bg1"/>
                  </a:solidFill>
                  <a:latin typeface="Rajdhani" panose="02000000000000000000" pitchFamily="2" charset="0"/>
                  <a:ea typeface="Noto Sans" panose="020B0502040504090204" pitchFamily="34" charset="0"/>
                  <a:cs typeface="Rajdhani" panose="02000000000000000000" pitchFamily="2" charset="0"/>
                </a:rPr>
                <a:t>Diana LAURILLARD</a:t>
              </a:r>
            </a:p>
            <a:p>
              <a:pPr marL="285750" indent="-285750">
                <a:spcBef>
                  <a:spcPts val="600"/>
                </a:spcBef>
                <a:buClr>
                  <a:schemeClr val="bg1"/>
                </a:buClr>
                <a:buSzPct val="70000"/>
                <a:buFont typeface="Marlett" pitchFamily="2" charset="2"/>
                <a:buChar char=""/>
              </a:pPr>
              <a:r>
                <a:rPr lang="en-US" sz="1600" dirty="0">
                  <a:solidFill>
                    <a:schemeClr val="bg1"/>
                  </a:solidFill>
                  <a:latin typeface="Rajdhani" panose="02000000000000000000" pitchFamily="2" charset="0"/>
                  <a:ea typeface="Noto Sans" panose="020B0502040504090204" pitchFamily="34" charset="0"/>
                  <a:cs typeface="Rajdhani" panose="02000000000000000000" pitchFamily="2" charset="0"/>
                </a:rPr>
                <a:t>Professor of Learning with Digital Technologies</a:t>
              </a:r>
            </a:p>
            <a:p>
              <a:pPr marL="265113">
                <a:spcBef>
                  <a:spcPts val="600"/>
                </a:spcBef>
                <a:buClr>
                  <a:schemeClr val="bg1"/>
                </a:buClr>
                <a:buSzPct val="70000"/>
              </a:pPr>
              <a:r>
                <a:rPr lang="fr-FR" sz="1600" dirty="0" err="1">
                  <a:solidFill>
                    <a:schemeClr val="bg1"/>
                  </a:solidFill>
                  <a:latin typeface="Rajdhani" panose="02000000000000000000" pitchFamily="2" charset="0"/>
                  <a:ea typeface="Noto Sans" panose="020B0502040504090204" pitchFamily="34" charset="0"/>
                  <a:cs typeface="Rajdhani" panose="02000000000000000000" pitchFamily="2" charset="0"/>
                </a:rPr>
                <a:t>University</a:t>
              </a:r>
              <a:r>
                <a:rPr lang="fr-FR" sz="1600" dirty="0">
                  <a:solidFill>
                    <a:schemeClr val="bg1"/>
                  </a:solidFill>
                  <a:latin typeface="Rajdhani" panose="02000000000000000000" pitchFamily="2" charset="0"/>
                  <a:ea typeface="Noto Sans" panose="020B0502040504090204" pitchFamily="34" charset="0"/>
                  <a:cs typeface="Rajdhani" panose="02000000000000000000" pitchFamily="2" charset="0"/>
                </a:rPr>
                <a:t> </a:t>
              </a:r>
              <a:r>
                <a:rPr lang="fr-FR" sz="1600" dirty="0" err="1">
                  <a:solidFill>
                    <a:schemeClr val="bg1"/>
                  </a:solidFill>
                  <a:latin typeface="Rajdhani" panose="02000000000000000000" pitchFamily="2" charset="0"/>
                  <a:ea typeface="Noto Sans" panose="020B0502040504090204" pitchFamily="34" charset="0"/>
                  <a:cs typeface="Rajdhani" panose="02000000000000000000" pitchFamily="2" charset="0"/>
                </a:rPr>
                <a:t>College</a:t>
              </a:r>
              <a:r>
                <a:rPr lang="fr-FR" sz="1600" dirty="0">
                  <a:solidFill>
                    <a:schemeClr val="bg1"/>
                  </a:solidFill>
                  <a:latin typeface="Rajdhani" panose="02000000000000000000" pitchFamily="2" charset="0"/>
                  <a:ea typeface="Noto Sans" panose="020B0502040504090204" pitchFamily="34" charset="0"/>
                  <a:cs typeface="Rajdhani" panose="02000000000000000000" pitchFamily="2" charset="0"/>
                </a:rPr>
                <a:t> London (UCL), UK</a:t>
              </a:r>
              <a:endParaRPr lang="en-US" sz="1600" dirty="0">
                <a:solidFill>
                  <a:schemeClr val="bg1"/>
                </a:solidFill>
                <a:latin typeface="Rajdhani" panose="02000000000000000000" pitchFamily="2" charset="0"/>
                <a:ea typeface="Noto Sans" panose="020B0502040504090204" pitchFamily="34" charset="0"/>
                <a:cs typeface="Rajdhani" panose="02000000000000000000" pitchFamily="2" charset="0"/>
              </a:endParaRPr>
            </a:p>
          </p:txBody>
        </p:sp>
        <p:grpSp>
          <p:nvGrpSpPr>
            <p:cNvPr id="25" name="Google Shape;660;p36">
              <a:extLst>
                <a:ext uri="{FF2B5EF4-FFF2-40B4-BE49-F238E27FC236}">
                  <a16:creationId xmlns:a16="http://schemas.microsoft.com/office/drawing/2014/main" id="{55392D9A-9E28-49EE-9FD9-E645B57984CD}"/>
                </a:ext>
              </a:extLst>
            </p:cNvPr>
            <p:cNvGrpSpPr/>
            <p:nvPr/>
          </p:nvGrpSpPr>
          <p:grpSpPr>
            <a:xfrm>
              <a:off x="2301230" y="4018092"/>
              <a:ext cx="408158" cy="408158"/>
              <a:chOff x="1819576" y="1511679"/>
              <a:chExt cx="352103" cy="352103"/>
            </a:xfrm>
            <a:solidFill>
              <a:srgbClr val="DADCDB"/>
            </a:solidFill>
          </p:grpSpPr>
          <p:sp>
            <p:nvSpPr>
              <p:cNvPr id="26" name="Google Shape;661;p36">
                <a:extLst>
                  <a:ext uri="{FF2B5EF4-FFF2-40B4-BE49-F238E27FC236}">
                    <a16:creationId xmlns:a16="http://schemas.microsoft.com/office/drawing/2014/main" id="{31795780-2B02-41C8-8722-FDFA274DCD8A}"/>
                  </a:ext>
                </a:extLst>
              </p:cNvPr>
              <p:cNvSpPr/>
              <p:nvPr/>
            </p:nvSpPr>
            <p:spPr>
              <a:xfrm>
                <a:off x="1819576" y="1511679"/>
                <a:ext cx="352103" cy="352103"/>
              </a:xfrm>
              <a:custGeom>
                <a:avLst/>
                <a:gdLst/>
                <a:ahLst/>
                <a:cxnLst/>
                <a:rect l="l" t="t" r="r" b="b"/>
                <a:pathLst>
                  <a:path w="11062" h="11062" extrusionOk="0">
                    <a:moveTo>
                      <a:pt x="6216" y="310"/>
                    </a:moveTo>
                    <a:cubicBezTo>
                      <a:pt x="6216" y="310"/>
                      <a:pt x="6240" y="310"/>
                      <a:pt x="6240" y="322"/>
                    </a:cubicBezTo>
                    <a:lnTo>
                      <a:pt x="6240" y="786"/>
                    </a:lnTo>
                    <a:cubicBezTo>
                      <a:pt x="6240" y="953"/>
                      <a:pt x="6335" y="1084"/>
                      <a:pt x="6502" y="1108"/>
                    </a:cubicBezTo>
                    <a:cubicBezTo>
                      <a:pt x="7025" y="1227"/>
                      <a:pt x="7514" y="1429"/>
                      <a:pt x="7966" y="1727"/>
                    </a:cubicBezTo>
                    <a:cubicBezTo>
                      <a:pt x="8022" y="1762"/>
                      <a:pt x="8086" y="1780"/>
                      <a:pt x="8150" y="1780"/>
                    </a:cubicBezTo>
                    <a:cubicBezTo>
                      <a:pt x="8236" y="1780"/>
                      <a:pt x="8321" y="1747"/>
                      <a:pt x="8383" y="1679"/>
                    </a:cubicBezTo>
                    <a:lnTo>
                      <a:pt x="8704" y="1346"/>
                    </a:lnTo>
                    <a:lnTo>
                      <a:pt x="8716" y="1346"/>
                    </a:lnTo>
                    <a:lnTo>
                      <a:pt x="9704" y="2334"/>
                    </a:lnTo>
                    <a:lnTo>
                      <a:pt x="9704" y="2346"/>
                    </a:lnTo>
                    <a:lnTo>
                      <a:pt x="9371" y="2679"/>
                    </a:lnTo>
                    <a:cubicBezTo>
                      <a:pt x="9252" y="2798"/>
                      <a:pt x="9240" y="2953"/>
                      <a:pt x="9335" y="3096"/>
                    </a:cubicBezTo>
                    <a:cubicBezTo>
                      <a:pt x="9609" y="3536"/>
                      <a:pt x="9823" y="4025"/>
                      <a:pt x="9943" y="4548"/>
                    </a:cubicBezTo>
                    <a:cubicBezTo>
                      <a:pt x="9966" y="4703"/>
                      <a:pt x="10109" y="4822"/>
                      <a:pt x="10264" y="4822"/>
                    </a:cubicBezTo>
                    <a:lnTo>
                      <a:pt x="10728" y="4822"/>
                    </a:lnTo>
                    <a:cubicBezTo>
                      <a:pt x="10728" y="4822"/>
                      <a:pt x="10752" y="4822"/>
                      <a:pt x="10752" y="4834"/>
                    </a:cubicBezTo>
                    <a:lnTo>
                      <a:pt x="10728" y="6239"/>
                    </a:lnTo>
                    <a:lnTo>
                      <a:pt x="10264" y="6239"/>
                    </a:lnTo>
                    <a:cubicBezTo>
                      <a:pt x="10109" y="6239"/>
                      <a:pt x="9966" y="6334"/>
                      <a:pt x="9943" y="6501"/>
                    </a:cubicBezTo>
                    <a:cubicBezTo>
                      <a:pt x="9823" y="7025"/>
                      <a:pt x="9633" y="7513"/>
                      <a:pt x="9335" y="7966"/>
                    </a:cubicBezTo>
                    <a:cubicBezTo>
                      <a:pt x="9240" y="8097"/>
                      <a:pt x="9252" y="8275"/>
                      <a:pt x="9371" y="8382"/>
                    </a:cubicBezTo>
                    <a:lnTo>
                      <a:pt x="9704" y="8704"/>
                    </a:lnTo>
                    <a:lnTo>
                      <a:pt x="9704" y="8716"/>
                    </a:lnTo>
                    <a:lnTo>
                      <a:pt x="8716" y="9704"/>
                    </a:lnTo>
                    <a:lnTo>
                      <a:pt x="8704" y="9704"/>
                    </a:lnTo>
                    <a:lnTo>
                      <a:pt x="8383" y="9370"/>
                    </a:lnTo>
                    <a:cubicBezTo>
                      <a:pt x="8317" y="9304"/>
                      <a:pt x="8236" y="9271"/>
                      <a:pt x="8155" y="9271"/>
                    </a:cubicBezTo>
                    <a:cubicBezTo>
                      <a:pt x="8090" y="9271"/>
                      <a:pt x="8024" y="9292"/>
                      <a:pt x="7966" y="9335"/>
                    </a:cubicBezTo>
                    <a:cubicBezTo>
                      <a:pt x="7514" y="9609"/>
                      <a:pt x="7025" y="9823"/>
                      <a:pt x="6502" y="9942"/>
                    </a:cubicBezTo>
                    <a:cubicBezTo>
                      <a:pt x="6359" y="9966"/>
                      <a:pt x="6240" y="10109"/>
                      <a:pt x="6240" y="10263"/>
                    </a:cubicBezTo>
                    <a:lnTo>
                      <a:pt x="6240" y="10728"/>
                    </a:lnTo>
                    <a:cubicBezTo>
                      <a:pt x="6240" y="10728"/>
                      <a:pt x="6240" y="10740"/>
                      <a:pt x="6216" y="10740"/>
                    </a:cubicBezTo>
                    <a:lnTo>
                      <a:pt x="4835" y="10740"/>
                    </a:lnTo>
                    <a:cubicBezTo>
                      <a:pt x="4835" y="10740"/>
                      <a:pt x="4823" y="10740"/>
                      <a:pt x="4823" y="10728"/>
                    </a:cubicBezTo>
                    <a:lnTo>
                      <a:pt x="4823" y="10263"/>
                    </a:lnTo>
                    <a:cubicBezTo>
                      <a:pt x="4823" y="10109"/>
                      <a:pt x="4716" y="9966"/>
                      <a:pt x="4549" y="9942"/>
                    </a:cubicBezTo>
                    <a:cubicBezTo>
                      <a:pt x="4037" y="9823"/>
                      <a:pt x="3537" y="9632"/>
                      <a:pt x="3096" y="9335"/>
                    </a:cubicBezTo>
                    <a:cubicBezTo>
                      <a:pt x="3037" y="9299"/>
                      <a:pt x="2977" y="9275"/>
                      <a:pt x="2918" y="9275"/>
                    </a:cubicBezTo>
                    <a:cubicBezTo>
                      <a:pt x="2823" y="9275"/>
                      <a:pt x="2751" y="9299"/>
                      <a:pt x="2680" y="9370"/>
                    </a:cubicBezTo>
                    <a:lnTo>
                      <a:pt x="2346" y="9704"/>
                    </a:lnTo>
                    <a:lnTo>
                      <a:pt x="2334" y="9704"/>
                    </a:lnTo>
                    <a:lnTo>
                      <a:pt x="1358" y="8716"/>
                    </a:lnTo>
                    <a:lnTo>
                      <a:pt x="1358" y="8704"/>
                    </a:lnTo>
                    <a:lnTo>
                      <a:pt x="1680" y="8382"/>
                    </a:lnTo>
                    <a:cubicBezTo>
                      <a:pt x="1799" y="8263"/>
                      <a:pt x="1811" y="8097"/>
                      <a:pt x="1727" y="7966"/>
                    </a:cubicBezTo>
                    <a:cubicBezTo>
                      <a:pt x="1441" y="7513"/>
                      <a:pt x="1239" y="7025"/>
                      <a:pt x="1120" y="6501"/>
                    </a:cubicBezTo>
                    <a:cubicBezTo>
                      <a:pt x="1084" y="6358"/>
                      <a:pt x="953" y="6239"/>
                      <a:pt x="787" y="6239"/>
                    </a:cubicBezTo>
                    <a:lnTo>
                      <a:pt x="322" y="6239"/>
                    </a:lnTo>
                    <a:cubicBezTo>
                      <a:pt x="322" y="6239"/>
                      <a:pt x="310" y="6239"/>
                      <a:pt x="310" y="6215"/>
                    </a:cubicBezTo>
                    <a:lnTo>
                      <a:pt x="310" y="4834"/>
                    </a:lnTo>
                    <a:cubicBezTo>
                      <a:pt x="310" y="4834"/>
                      <a:pt x="310" y="4822"/>
                      <a:pt x="322" y="4822"/>
                    </a:cubicBezTo>
                    <a:lnTo>
                      <a:pt x="787" y="4822"/>
                    </a:lnTo>
                    <a:cubicBezTo>
                      <a:pt x="953" y="4822"/>
                      <a:pt x="1084" y="4715"/>
                      <a:pt x="1120" y="4548"/>
                    </a:cubicBezTo>
                    <a:cubicBezTo>
                      <a:pt x="1239" y="4025"/>
                      <a:pt x="1430" y="3536"/>
                      <a:pt x="1727" y="3096"/>
                    </a:cubicBezTo>
                    <a:cubicBezTo>
                      <a:pt x="1811" y="2953"/>
                      <a:pt x="1799" y="2774"/>
                      <a:pt x="1680" y="2679"/>
                    </a:cubicBezTo>
                    <a:lnTo>
                      <a:pt x="1358" y="2346"/>
                    </a:lnTo>
                    <a:lnTo>
                      <a:pt x="1358" y="2334"/>
                    </a:lnTo>
                    <a:lnTo>
                      <a:pt x="2334" y="1346"/>
                    </a:lnTo>
                    <a:lnTo>
                      <a:pt x="2346" y="1346"/>
                    </a:lnTo>
                    <a:lnTo>
                      <a:pt x="2680" y="1679"/>
                    </a:lnTo>
                    <a:cubicBezTo>
                      <a:pt x="2748" y="1747"/>
                      <a:pt x="2832" y="1780"/>
                      <a:pt x="2916" y="1780"/>
                    </a:cubicBezTo>
                    <a:cubicBezTo>
                      <a:pt x="2978" y="1780"/>
                      <a:pt x="3041" y="1762"/>
                      <a:pt x="3096" y="1727"/>
                    </a:cubicBezTo>
                    <a:cubicBezTo>
                      <a:pt x="3537" y="1441"/>
                      <a:pt x="4037" y="1227"/>
                      <a:pt x="4549" y="1108"/>
                    </a:cubicBezTo>
                    <a:cubicBezTo>
                      <a:pt x="4704" y="1084"/>
                      <a:pt x="4823" y="953"/>
                      <a:pt x="4823" y="786"/>
                    </a:cubicBezTo>
                    <a:lnTo>
                      <a:pt x="4823" y="322"/>
                    </a:lnTo>
                    <a:cubicBezTo>
                      <a:pt x="4823" y="322"/>
                      <a:pt x="4823" y="310"/>
                      <a:pt x="4835" y="310"/>
                    </a:cubicBezTo>
                    <a:close/>
                    <a:moveTo>
                      <a:pt x="4835" y="0"/>
                    </a:moveTo>
                    <a:cubicBezTo>
                      <a:pt x="4656" y="0"/>
                      <a:pt x="4513" y="143"/>
                      <a:pt x="4513" y="322"/>
                    </a:cubicBezTo>
                    <a:lnTo>
                      <a:pt x="4513" y="786"/>
                    </a:lnTo>
                    <a:cubicBezTo>
                      <a:pt x="4513" y="786"/>
                      <a:pt x="4513" y="798"/>
                      <a:pt x="4489" y="798"/>
                    </a:cubicBezTo>
                    <a:cubicBezTo>
                      <a:pt x="3930" y="917"/>
                      <a:pt x="3406" y="1143"/>
                      <a:pt x="2930" y="1453"/>
                    </a:cubicBezTo>
                    <a:lnTo>
                      <a:pt x="2918" y="1453"/>
                    </a:lnTo>
                    <a:lnTo>
                      <a:pt x="2584" y="1131"/>
                    </a:lnTo>
                    <a:cubicBezTo>
                      <a:pt x="2519" y="1066"/>
                      <a:pt x="2436" y="1033"/>
                      <a:pt x="2351" y="1033"/>
                    </a:cubicBezTo>
                    <a:cubicBezTo>
                      <a:pt x="2266" y="1033"/>
                      <a:pt x="2180" y="1066"/>
                      <a:pt x="2108" y="1131"/>
                    </a:cubicBezTo>
                    <a:lnTo>
                      <a:pt x="1132" y="2108"/>
                    </a:lnTo>
                    <a:cubicBezTo>
                      <a:pt x="1001" y="2251"/>
                      <a:pt x="1001" y="2453"/>
                      <a:pt x="1132" y="2584"/>
                    </a:cubicBezTo>
                    <a:lnTo>
                      <a:pt x="1453" y="2917"/>
                    </a:lnTo>
                    <a:lnTo>
                      <a:pt x="1453" y="2929"/>
                    </a:lnTo>
                    <a:cubicBezTo>
                      <a:pt x="1144" y="3405"/>
                      <a:pt x="941" y="3941"/>
                      <a:pt x="799" y="4489"/>
                    </a:cubicBezTo>
                    <a:cubicBezTo>
                      <a:pt x="799" y="4489"/>
                      <a:pt x="799" y="4513"/>
                      <a:pt x="787" y="4513"/>
                    </a:cubicBezTo>
                    <a:lnTo>
                      <a:pt x="322" y="4513"/>
                    </a:lnTo>
                    <a:cubicBezTo>
                      <a:pt x="144" y="4513"/>
                      <a:pt x="1" y="4656"/>
                      <a:pt x="1" y="4834"/>
                    </a:cubicBezTo>
                    <a:lnTo>
                      <a:pt x="1" y="6215"/>
                    </a:lnTo>
                    <a:cubicBezTo>
                      <a:pt x="1" y="6394"/>
                      <a:pt x="144" y="6549"/>
                      <a:pt x="322" y="6549"/>
                    </a:cubicBezTo>
                    <a:lnTo>
                      <a:pt x="787" y="6549"/>
                    </a:lnTo>
                    <a:cubicBezTo>
                      <a:pt x="787" y="6549"/>
                      <a:pt x="799" y="6549"/>
                      <a:pt x="799" y="6561"/>
                    </a:cubicBezTo>
                    <a:cubicBezTo>
                      <a:pt x="918" y="7132"/>
                      <a:pt x="1144" y="7644"/>
                      <a:pt x="1453" y="8120"/>
                    </a:cubicBezTo>
                    <a:lnTo>
                      <a:pt x="1453" y="8144"/>
                    </a:lnTo>
                    <a:lnTo>
                      <a:pt x="1132" y="8466"/>
                    </a:lnTo>
                    <a:cubicBezTo>
                      <a:pt x="1001" y="8597"/>
                      <a:pt x="1001" y="8811"/>
                      <a:pt x="1132" y="8942"/>
                    </a:cubicBezTo>
                    <a:lnTo>
                      <a:pt x="2108" y="9930"/>
                    </a:lnTo>
                    <a:cubicBezTo>
                      <a:pt x="2180" y="9996"/>
                      <a:pt x="2266" y="10028"/>
                      <a:pt x="2351" y="10028"/>
                    </a:cubicBezTo>
                    <a:cubicBezTo>
                      <a:pt x="2436" y="10028"/>
                      <a:pt x="2519" y="9996"/>
                      <a:pt x="2584" y="9930"/>
                    </a:cubicBezTo>
                    <a:lnTo>
                      <a:pt x="2918" y="9597"/>
                    </a:lnTo>
                    <a:lnTo>
                      <a:pt x="2930" y="9597"/>
                    </a:lnTo>
                    <a:cubicBezTo>
                      <a:pt x="3406" y="9906"/>
                      <a:pt x="3942" y="10121"/>
                      <a:pt x="4489" y="10252"/>
                    </a:cubicBezTo>
                    <a:cubicBezTo>
                      <a:pt x="4489" y="10252"/>
                      <a:pt x="4513" y="10252"/>
                      <a:pt x="4513" y="10263"/>
                    </a:cubicBezTo>
                    <a:lnTo>
                      <a:pt x="4513" y="10728"/>
                    </a:lnTo>
                    <a:cubicBezTo>
                      <a:pt x="4513" y="10906"/>
                      <a:pt x="4656" y="11061"/>
                      <a:pt x="4835" y="11061"/>
                    </a:cubicBezTo>
                    <a:lnTo>
                      <a:pt x="6216" y="11061"/>
                    </a:lnTo>
                    <a:cubicBezTo>
                      <a:pt x="6394" y="11061"/>
                      <a:pt x="6549" y="10906"/>
                      <a:pt x="6549" y="10728"/>
                    </a:cubicBezTo>
                    <a:lnTo>
                      <a:pt x="6549" y="10263"/>
                    </a:lnTo>
                    <a:cubicBezTo>
                      <a:pt x="6549" y="10263"/>
                      <a:pt x="6549" y="10252"/>
                      <a:pt x="6561" y="10252"/>
                    </a:cubicBezTo>
                    <a:cubicBezTo>
                      <a:pt x="7133" y="10132"/>
                      <a:pt x="7645" y="9906"/>
                      <a:pt x="8121" y="9597"/>
                    </a:cubicBezTo>
                    <a:lnTo>
                      <a:pt x="8145" y="9597"/>
                    </a:lnTo>
                    <a:lnTo>
                      <a:pt x="8466" y="9930"/>
                    </a:lnTo>
                    <a:cubicBezTo>
                      <a:pt x="8532" y="9996"/>
                      <a:pt x="8618" y="10028"/>
                      <a:pt x="8704" y="10028"/>
                    </a:cubicBezTo>
                    <a:cubicBezTo>
                      <a:pt x="8791" y="10028"/>
                      <a:pt x="8877" y="9996"/>
                      <a:pt x="8942" y="9930"/>
                    </a:cubicBezTo>
                    <a:lnTo>
                      <a:pt x="9931" y="8942"/>
                    </a:lnTo>
                    <a:cubicBezTo>
                      <a:pt x="10062" y="8811"/>
                      <a:pt x="10062" y="8597"/>
                      <a:pt x="9931" y="8466"/>
                    </a:cubicBezTo>
                    <a:lnTo>
                      <a:pt x="9597" y="8144"/>
                    </a:lnTo>
                    <a:lnTo>
                      <a:pt x="9597" y="8120"/>
                    </a:lnTo>
                    <a:cubicBezTo>
                      <a:pt x="9919" y="7644"/>
                      <a:pt x="10121" y="7108"/>
                      <a:pt x="10252" y="6561"/>
                    </a:cubicBezTo>
                    <a:cubicBezTo>
                      <a:pt x="10252" y="6561"/>
                      <a:pt x="10252" y="6549"/>
                      <a:pt x="10264" y="6549"/>
                    </a:cubicBezTo>
                    <a:lnTo>
                      <a:pt x="10728" y="6549"/>
                    </a:lnTo>
                    <a:cubicBezTo>
                      <a:pt x="10907" y="6549"/>
                      <a:pt x="11062" y="6394"/>
                      <a:pt x="11062" y="6215"/>
                    </a:cubicBezTo>
                    <a:lnTo>
                      <a:pt x="11062" y="4834"/>
                    </a:lnTo>
                    <a:cubicBezTo>
                      <a:pt x="11062" y="4656"/>
                      <a:pt x="10907" y="4513"/>
                      <a:pt x="10728" y="4513"/>
                    </a:cubicBezTo>
                    <a:lnTo>
                      <a:pt x="10264" y="4513"/>
                    </a:lnTo>
                    <a:cubicBezTo>
                      <a:pt x="10264" y="4513"/>
                      <a:pt x="10252" y="4513"/>
                      <a:pt x="10252" y="4489"/>
                    </a:cubicBezTo>
                    <a:cubicBezTo>
                      <a:pt x="10133" y="3929"/>
                      <a:pt x="9907" y="3405"/>
                      <a:pt x="9597" y="2929"/>
                    </a:cubicBezTo>
                    <a:lnTo>
                      <a:pt x="9597" y="2917"/>
                    </a:lnTo>
                    <a:lnTo>
                      <a:pt x="9931" y="2584"/>
                    </a:lnTo>
                    <a:cubicBezTo>
                      <a:pt x="10062" y="2453"/>
                      <a:pt x="10062" y="2239"/>
                      <a:pt x="9931" y="2108"/>
                    </a:cubicBezTo>
                    <a:lnTo>
                      <a:pt x="8942" y="1131"/>
                    </a:lnTo>
                    <a:cubicBezTo>
                      <a:pt x="8877" y="1066"/>
                      <a:pt x="8791" y="1033"/>
                      <a:pt x="8704" y="1033"/>
                    </a:cubicBezTo>
                    <a:cubicBezTo>
                      <a:pt x="8618" y="1033"/>
                      <a:pt x="8532" y="1066"/>
                      <a:pt x="8466" y="1131"/>
                    </a:cubicBezTo>
                    <a:lnTo>
                      <a:pt x="8145" y="1453"/>
                    </a:lnTo>
                    <a:lnTo>
                      <a:pt x="8121" y="1453"/>
                    </a:lnTo>
                    <a:cubicBezTo>
                      <a:pt x="7645" y="1143"/>
                      <a:pt x="7109" y="941"/>
                      <a:pt x="6561" y="798"/>
                    </a:cubicBezTo>
                    <a:cubicBezTo>
                      <a:pt x="6561" y="798"/>
                      <a:pt x="6549" y="798"/>
                      <a:pt x="6549" y="786"/>
                    </a:cubicBezTo>
                    <a:lnTo>
                      <a:pt x="6549" y="322"/>
                    </a:lnTo>
                    <a:cubicBezTo>
                      <a:pt x="6549" y="143"/>
                      <a:pt x="6394" y="0"/>
                      <a:pt x="621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ADCDB"/>
                  </a:solidFill>
                </a:endParaRPr>
              </a:p>
            </p:txBody>
          </p:sp>
          <p:sp>
            <p:nvSpPr>
              <p:cNvPr id="27" name="Google Shape;662;p36">
                <a:extLst>
                  <a:ext uri="{FF2B5EF4-FFF2-40B4-BE49-F238E27FC236}">
                    <a16:creationId xmlns:a16="http://schemas.microsoft.com/office/drawing/2014/main" id="{D19D5C7E-1D8F-4D42-8BD9-EAC53D79820F}"/>
                  </a:ext>
                </a:extLst>
              </p:cNvPr>
              <p:cNvSpPr/>
              <p:nvPr/>
            </p:nvSpPr>
            <p:spPr>
              <a:xfrm>
                <a:off x="1885146" y="1578204"/>
                <a:ext cx="182322" cy="180603"/>
              </a:xfrm>
              <a:custGeom>
                <a:avLst/>
                <a:gdLst/>
                <a:ahLst/>
                <a:cxnLst/>
                <a:rect l="l" t="t" r="r" b="b"/>
                <a:pathLst>
                  <a:path w="5728" h="5674" extrusionOk="0">
                    <a:moveTo>
                      <a:pt x="3502" y="0"/>
                    </a:moveTo>
                    <a:cubicBezTo>
                      <a:pt x="3438" y="0"/>
                      <a:pt x="3374" y="2"/>
                      <a:pt x="3311" y="6"/>
                    </a:cubicBezTo>
                    <a:cubicBezTo>
                      <a:pt x="2453" y="53"/>
                      <a:pt x="1644" y="411"/>
                      <a:pt x="1048" y="1018"/>
                    </a:cubicBezTo>
                    <a:cubicBezTo>
                      <a:pt x="441" y="1625"/>
                      <a:pt x="84" y="2435"/>
                      <a:pt x="36" y="3280"/>
                    </a:cubicBezTo>
                    <a:cubicBezTo>
                      <a:pt x="1" y="4125"/>
                      <a:pt x="263" y="4959"/>
                      <a:pt x="798" y="5614"/>
                    </a:cubicBezTo>
                    <a:cubicBezTo>
                      <a:pt x="834" y="5661"/>
                      <a:pt x="870" y="5673"/>
                      <a:pt x="917" y="5673"/>
                    </a:cubicBezTo>
                    <a:cubicBezTo>
                      <a:pt x="953" y="5673"/>
                      <a:pt x="989" y="5661"/>
                      <a:pt x="1025" y="5649"/>
                    </a:cubicBezTo>
                    <a:cubicBezTo>
                      <a:pt x="1096" y="5590"/>
                      <a:pt x="1096" y="5483"/>
                      <a:pt x="1048" y="5423"/>
                    </a:cubicBezTo>
                    <a:cubicBezTo>
                      <a:pt x="572" y="4828"/>
                      <a:pt x="322" y="4066"/>
                      <a:pt x="370" y="3304"/>
                    </a:cubicBezTo>
                    <a:cubicBezTo>
                      <a:pt x="417" y="2530"/>
                      <a:pt x="727" y="1804"/>
                      <a:pt x="1275" y="1256"/>
                    </a:cubicBezTo>
                    <a:cubicBezTo>
                      <a:pt x="1822" y="708"/>
                      <a:pt x="2560" y="375"/>
                      <a:pt x="3334" y="351"/>
                    </a:cubicBezTo>
                    <a:cubicBezTo>
                      <a:pt x="3397" y="347"/>
                      <a:pt x="3459" y="345"/>
                      <a:pt x="3521" y="345"/>
                    </a:cubicBezTo>
                    <a:cubicBezTo>
                      <a:pt x="4227" y="345"/>
                      <a:pt x="4895" y="592"/>
                      <a:pt x="5442" y="1030"/>
                    </a:cubicBezTo>
                    <a:cubicBezTo>
                      <a:pt x="5473" y="1055"/>
                      <a:pt x="5510" y="1068"/>
                      <a:pt x="5547" y="1068"/>
                    </a:cubicBezTo>
                    <a:cubicBezTo>
                      <a:pt x="5595" y="1068"/>
                      <a:pt x="5641" y="1046"/>
                      <a:pt x="5668" y="1006"/>
                    </a:cubicBezTo>
                    <a:cubicBezTo>
                      <a:pt x="5727" y="911"/>
                      <a:pt x="5716" y="815"/>
                      <a:pt x="5656" y="768"/>
                    </a:cubicBezTo>
                    <a:cubicBezTo>
                      <a:pt x="5050" y="272"/>
                      <a:pt x="4291" y="0"/>
                      <a:pt x="350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ADCDB"/>
                  </a:solidFill>
                </a:endParaRPr>
              </a:p>
            </p:txBody>
          </p:sp>
          <p:sp>
            <p:nvSpPr>
              <p:cNvPr id="28" name="Google Shape;663;p36">
                <a:extLst>
                  <a:ext uri="{FF2B5EF4-FFF2-40B4-BE49-F238E27FC236}">
                    <a16:creationId xmlns:a16="http://schemas.microsoft.com/office/drawing/2014/main" id="{27962B5F-B068-4C03-AA5A-7EACB2CA4A09}"/>
                  </a:ext>
                </a:extLst>
              </p:cNvPr>
              <p:cNvSpPr/>
              <p:nvPr/>
            </p:nvSpPr>
            <p:spPr>
              <a:xfrm>
                <a:off x="1923820" y="1610193"/>
                <a:ext cx="183054" cy="186874"/>
              </a:xfrm>
              <a:custGeom>
                <a:avLst/>
                <a:gdLst/>
                <a:ahLst/>
                <a:cxnLst/>
                <a:rect l="l" t="t" r="r" b="b"/>
                <a:pathLst>
                  <a:path w="5751" h="5871" extrusionOk="0">
                    <a:moveTo>
                      <a:pt x="3310" y="358"/>
                    </a:moveTo>
                    <a:lnTo>
                      <a:pt x="3310" y="1025"/>
                    </a:lnTo>
                    <a:cubicBezTo>
                      <a:pt x="3310" y="1132"/>
                      <a:pt x="3274" y="1251"/>
                      <a:pt x="3227" y="1334"/>
                    </a:cubicBezTo>
                    <a:lnTo>
                      <a:pt x="3155" y="1501"/>
                    </a:lnTo>
                    <a:cubicBezTo>
                      <a:pt x="3143" y="1525"/>
                      <a:pt x="3143" y="1549"/>
                      <a:pt x="3143" y="1573"/>
                    </a:cubicBezTo>
                    <a:lnTo>
                      <a:pt x="3143" y="1918"/>
                    </a:lnTo>
                    <a:cubicBezTo>
                      <a:pt x="3143" y="2156"/>
                      <a:pt x="3048" y="2382"/>
                      <a:pt x="2869" y="2549"/>
                    </a:cubicBezTo>
                    <a:cubicBezTo>
                      <a:pt x="2691" y="2704"/>
                      <a:pt x="2477" y="2799"/>
                      <a:pt x="2226" y="2799"/>
                    </a:cubicBezTo>
                    <a:cubicBezTo>
                      <a:pt x="1774" y="2787"/>
                      <a:pt x="1381" y="2370"/>
                      <a:pt x="1381" y="1870"/>
                    </a:cubicBezTo>
                    <a:lnTo>
                      <a:pt x="1381" y="1573"/>
                    </a:lnTo>
                    <a:cubicBezTo>
                      <a:pt x="1381" y="1549"/>
                      <a:pt x="1381" y="1525"/>
                      <a:pt x="1369" y="1501"/>
                    </a:cubicBezTo>
                    <a:lnTo>
                      <a:pt x="1262" y="1311"/>
                    </a:lnTo>
                    <a:cubicBezTo>
                      <a:pt x="1238" y="1227"/>
                      <a:pt x="1203" y="1156"/>
                      <a:pt x="1203" y="1072"/>
                    </a:cubicBezTo>
                    <a:lnTo>
                      <a:pt x="1203" y="1049"/>
                    </a:lnTo>
                    <a:cubicBezTo>
                      <a:pt x="1203" y="668"/>
                      <a:pt x="1524" y="358"/>
                      <a:pt x="1905" y="358"/>
                    </a:cubicBezTo>
                    <a:close/>
                    <a:moveTo>
                      <a:pt x="1905" y="3049"/>
                    </a:moveTo>
                    <a:cubicBezTo>
                      <a:pt x="2012" y="3085"/>
                      <a:pt x="2119" y="3108"/>
                      <a:pt x="2238" y="3108"/>
                    </a:cubicBezTo>
                    <a:lnTo>
                      <a:pt x="2274" y="3108"/>
                    </a:lnTo>
                    <a:cubicBezTo>
                      <a:pt x="2393" y="3108"/>
                      <a:pt x="2512" y="3097"/>
                      <a:pt x="2631" y="3049"/>
                    </a:cubicBezTo>
                    <a:lnTo>
                      <a:pt x="2631" y="3049"/>
                    </a:lnTo>
                    <a:cubicBezTo>
                      <a:pt x="2619" y="3108"/>
                      <a:pt x="2631" y="3156"/>
                      <a:pt x="2655" y="3204"/>
                    </a:cubicBezTo>
                    <a:lnTo>
                      <a:pt x="2512" y="3335"/>
                    </a:lnTo>
                    <a:cubicBezTo>
                      <a:pt x="2441" y="3406"/>
                      <a:pt x="2357" y="3442"/>
                      <a:pt x="2262" y="3442"/>
                    </a:cubicBezTo>
                    <a:cubicBezTo>
                      <a:pt x="2179" y="3442"/>
                      <a:pt x="2084" y="3406"/>
                      <a:pt x="2012" y="3335"/>
                    </a:cubicBezTo>
                    <a:lnTo>
                      <a:pt x="1881" y="3204"/>
                    </a:lnTo>
                    <a:cubicBezTo>
                      <a:pt x="1893" y="3156"/>
                      <a:pt x="1905" y="3108"/>
                      <a:pt x="1905" y="3049"/>
                    </a:cubicBezTo>
                    <a:close/>
                    <a:moveTo>
                      <a:pt x="2810" y="3466"/>
                    </a:moveTo>
                    <a:cubicBezTo>
                      <a:pt x="2858" y="3501"/>
                      <a:pt x="2905" y="3513"/>
                      <a:pt x="2941" y="3525"/>
                    </a:cubicBezTo>
                    <a:lnTo>
                      <a:pt x="3524" y="3692"/>
                    </a:lnTo>
                    <a:cubicBezTo>
                      <a:pt x="3679" y="3739"/>
                      <a:pt x="3774" y="3870"/>
                      <a:pt x="3774" y="4037"/>
                    </a:cubicBezTo>
                    <a:lnTo>
                      <a:pt x="3774" y="5132"/>
                    </a:lnTo>
                    <a:lnTo>
                      <a:pt x="3822" y="5132"/>
                    </a:lnTo>
                    <a:cubicBezTo>
                      <a:pt x="3703" y="5204"/>
                      <a:pt x="3584" y="5263"/>
                      <a:pt x="3453" y="5311"/>
                    </a:cubicBezTo>
                    <a:lnTo>
                      <a:pt x="3453" y="4335"/>
                    </a:lnTo>
                    <a:cubicBezTo>
                      <a:pt x="3453" y="4240"/>
                      <a:pt x="3381" y="4168"/>
                      <a:pt x="3286" y="4168"/>
                    </a:cubicBezTo>
                    <a:cubicBezTo>
                      <a:pt x="3203" y="4168"/>
                      <a:pt x="3119" y="4240"/>
                      <a:pt x="3119" y="4335"/>
                    </a:cubicBezTo>
                    <a:lnTo>
                      <a:pt x="3119" y="5430"/>
                    </a:lnTo>
                    <a:cubicBezTo>
                      <a:pt x="2881" y="5502"/>
                      <a:pt x="2655" y="5537"/>
                      <a:pt x="2405" y="5549"/>
                    </a:cubicBezTo>
                    <a:lnTo>
                      <a:pt x="2262" y="5549"/>
                    </a:lnTo>
                    <a:cubicBezTo>
                      <a:pt x="1965" y="5549"/>
                      <a:pt x="1667" y="5502"/>
                      <a:pt x="1381" y="5430"/>
                    </a:cubicBezTo>
                    <a:lnTo>
                      <a:pt x="1381" y="4335"/>
                    </a:lnTo>
                    <a:cubicBezTo>
                      <a:pt x="1381" y="4240"/>
                      <a:pt x="1310" y="4168"/>
                      <a:pt x="1214" y="4168"/>
                    </a:cubicBezTo>
                    <a:cubicBezTo>
                      <a:pt x="1131" y="4168"/>
                      <a:pt x="1060" y="4240"/>
                      <a:pt x="1060" y="4335"/>
                    </a:cubicBezTo>
                    <a:lnTo>
                      <a:pt x="1060" y="5311"/>
                    </a:lnTo>
                    <a:cubicBezTo>
                      <a:pt x="941" y="5252"/>
                      <a:pt x="798" y="5192"/>
                      <a:pt x="679" y="5132"/>
                    </a:cubicBezTo>
                    <a:lnTo>
                      <a:pt x="679" y="4037"/>
                    </a:lnTo>
                    <a:cubicBezTo>
                      <a:pt x="679" y="3870"/>
                      <a:pt x="786" y="3739"/>
                      <a:pt x="941" y="3692"/>
                    </a:cubicBezTo>
                    <a:lnTo>
                      <a:pt x="1512" y="3525"/>
                    </a:lnTo>
                    <a:cubicBezTo>
                      <a:pt x="1560" y="3513"/>
                      <a:pt x="1619" y="3501"/>
                      <a:pt x="1655" y="3466"/>
                    </a:cubicBezTo>
                    <a:lnTo>
                      <a:pt x="1750" y="3573"/>
                    </a:lnTo>
                    <a:cubicBezTo>
                      <a:pt x="1893" y="3704"/>
                      <a:pt x="2072" y="3763"/>
                      <a:pt x="2226" y="3763"/>
                    </a:cubicBezTo>
                    <a:cubicBezTo>
                      <a:pt x="2405" y="3763"/>
                      <a:pt x="2572" y="3704"/>
                      <a:pt x="2703" y="3573"/>
                    </a:cubicBezTo>
                    <a:lnTo>
                      <a:pt x="2810" y="3466"/>
                    </a:lnTo>
                    <a:close/>
                    <a:moveTo>
                      <a:pt x="1893" y="1"/>
                    </a:moveTo>
                    <a:cubicBezTo>
                      <a:pt x="1322" y="1"/>
                      <a:pt x="869" y="465"/>
                      <a:pt x="869" y="1025"/>
                    </a:cubicBezTo>
                    <a:lnTo>
                      <a:pt x="869" y="1037"/>
                    </a:lnTo>
                    <a:cubicBezTo>
                      <a:pt x="869" y="1168"/>
                      <a:pt x="893" y="1311"/>
                      <a:pt x="953" y="1430"/>
                    </a:cubicBezTo>
                    <a:lnTo>
                      <a:pt x="1048" y="1596"/>
                    </a:lnTo>
                    <a:lnTo>
                      <a:pt x="1048" y="1858"/>
                    </a:lnTo>
                    <a:cubicBezTo>
                      <a:pt x="1048" y="2275"/>
                      <a:pt x="1250" y="2644"/>
                      <a:pt x="1560" y="2882"/>
                    </a:cubicBezTo>
                    <a:lnTo>
                      <a:pt x="1560" y="3037"/>
                    </a:lnTo>
                    <a:cubicBezTo>
                      <a:pt x="1560" y="3108"/>
                      <a:pt x="1500" y="3180"/>
                      <a:pt x="1429" y="3216"/>
                    </a:cubicBezTo>
                    <a:lnTo>
                      <a:pt x="845" y="3382"/>
                    </a:lnTo>
                    <a:cubicBezTo>
                      <a:pt x="548" y="3466"/>
                      <a:pt x="357" y="3739"/>
                      <a:pt x="357" y="4037"/>
                    </a:cubicBezTo>
                    <a:lnTo>
                      <a:pt x="357" y="4906"/>
                    </a:lnTo>
                    <a:cubicBezTo>
                      <a:pt x="333" y="4894"/>
                      <a:pt x="310" y="4859"/>
                      <a:pt x="286" y="4847"/>
                    </a:cubicBezTo>
                    <a:cubicBezTo>
                      <a:pt x="256" y="4822"/>
                      <a:pt x="220" y="4810"/>
                      <a:pt x="185" y="4810"/>
                    </a:cubicBezTo>
                    <a:cubicBezTo>
                      <a:pt x="135" y="4810"/>
                      <a:pt x="87" y="4834"/>
                      <a:pt x="60" y="4882"/>
                    </a:cubicBezTo>
                    <a:cubicBezTo>
                      <a:pt x="0" y="4954"/>
                      <a:pt x="12" y="5061"/>
                      <a:pt x="95" y="5097"/>
                    </a:cubicBezTo>
                    <a:cubicBezTo>
                      <a:pt x="702" y="5597"/>
                      <a:pt x="1476" y="5871"/>
                      <a:pt x="2262" y="5871"/>
                    </a:cubicBezTo>
                    <a:lnTo>
                      <a:pt x="2429" y="5871"/>
                    </a:lnTo>
                    <a:cubicBezTo>
                      <a:pt x="3286" y="5835"/>
                      <a:pt x="4096" y="5478"/>
                      <a:pt x="4691" y="4859"/>
                    </a:cubicBezTo>
                    <a:cubicBezTo>
                      <a:pt x="5298" y="4251"/>
                      <a:pt x="5655" y="3454"/>
                      <a:pt x="5703" y="2596"/>
                    </a:cubicBezTo>
                    <a:cubicBezTo>
                      <a:pt x="5751" y="1751"/>
                      <a:pt x="5477" y="918"/>
                      <a:pt x="4941" y="263"/>
                    </a:cubicBezTo>
                    <a:cubicBezTo>
                      <a:pt x="4908" y="223"/>
                      <a:pt x="4861" y="206"/>
                      <a:pt x="4815" y="206"/>
                    </a:cubicBezTo>
                    <a:cubicBezTo>
                      <a:pt x="4778" y="206"/>
                      <a:pt x="4742" y="218"/>
                      <a:pt x="4715" y="239"/>
                    </a:cubicBezTo>
                    <a:cubicBezTo>
                      <a:pt x="4643" y="299"/>
                      <a:pt x="4643" y="406"/>
                      <a:pt x="4691" y="465"/>
                    </a:cubicBezTo>
                    <a:cubicBezTo>
                      <a:pt x="5167" y="1061"/>
                      <a:pt x="5417" y="1811"/>
                      <a:pt x="5370" y="2573"/>
                    </a:cubicBezTo>
                    <a:cubicBezTo>
                      <a:pt x="5334" y="3347"/>
                      <a:pt x="5013" y="4073"/>
                      <a:pt x="4465" y="4632"/>
                    </a:cubicBezTo>
                    <a:cubicBezTo>
                      <a:pt x="4358" y="4728"/>
                      <a:pt x="4262" y="4823"/>
                      <a:pt x="4155" y="4906"/>
                    </a:cubicBezTo>
                    <a:lnTo>
                      <a:pt x="4155" y="4037"/>
                    </a:lnTo>
                    <a:cubicBezTo>
                      <a:pt x="4155" y="3739"/>
                      <a:pt x="3941" y="3466"/>
                      <a:pt x="3667" y="3382"/>
                    </a:cubicBezTo>
                    <a:lnTo>
                      <a:pt x="3084" y="3216"/>
                    </a:lnTo>
                    <a:cubicBezTo>
                      <a:pt x="3012" y="3180"/>
                      <a:pt x="2953" y="3120"/>
                      <a:pt x="2953" y="3037"/>
                    </a:cubicBezTo>
                    <a:lnTo>
                      <a:pt x="2953" y="2906"/>
                    </a:lnTo>
                    <a:cubicBezTo>
                      <a:pt x="3012" y="2858"/>
                      <a:pt x="3048" y="2823"/>
                      <a:pt x="3096" y="2763"/>
                    </a:cubicBezTo>
                    <a:cubicBezTo>
                      <a:pt x="3334" y="2549"/>
                      <a:pt x="3453" y="2227"/>
                      <a:pt x="3453" y="1906"/>
                    </a:cubicBezTo>
                    <a:lnTo>
                      <a:pt x="3453" y="1596"/>
                    </a:lnTo>
                    <a:lnTo>
                      <a:pt x="3512" y="1453"/>
                    </a:lnTo>
                    <a:cubicBezTo>
                      <a:pt x="3584" y="1311"/>
                      <a:pt x="3620" y="1156"/>
                      <a:pt x="3620" y="1001"/>
                    </a:cubicBezTo>
                    <a:lnTo>
                      <a:pt x="3620" y="168"/>
                    </a:lnTo>
                    <a:cubicBezTo>
                      <a:pt x="3620" y="72"/>
                      <a:pt x="3548" y="1"/>
                      <a:pt x="345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ADCDB"/>
                  </a:solidFill>
                </a:endParaRPr>
              </a:p>
            </p:txBody>
          </p:sp>
          <p:sp>
            <p:nvSpPr>
              <p:cNvPr id="29" name="Google Shape;664;p36">
                <a:extLst>
                  <a:ext uri="{FF2B5EF4-FFF2-40B4-BE49-F238E27FC236}">
                    <a16:creationId xmlns:a16="http://schemas.microsoft.com/office/drawing/2014/main" id="{47733541-B5A4-4436-A165-113B7D55E444}"/>
                  </a:ext>
                </a:extLst>
              </p:cNvPr>
              <p:cNvSpPr/>
              <p:nvPr/>
            </p:nvSpPr>
            <p:spPr>
              <a:xfrm>
                <a:off x="1974207" y="1638617"/>
                <a:ext cx="43989" cy="15597"/>
              </a:xfrm>
              <a:custGeom>
                <a:avLst/>
                <a:gdLst/>
                <a:ahLst/>
                <a:cxnLst/>
                <a:rect l="l" t="t" r="r" b="b"/>
                <a:pathLst>
                  <a:path w="1382" h="490" extrusionOk="0">
                    <a:moveTo>
                      <a:pt x="155" y="1"/>
                    </a:moveTo>
                    <a:cubicBezTo>
                      <a:pt x="72" y="1"/>
                      <a:pt x="1" y="72"/>
                      <a:pt x="1" y="168"/>
                    </a:cubicBezTo>
                    <a:cubicBezTo>
                      <a:pt x="1" y="251"/>
                      <a:pt x="72" y="322"/>
                      <a:pt x="155" y="322"/>
                    </a:cubicBezTo>
                    <a:cubicBezTo>
                      <a:pt x="334" y="322"/>
                      <a:pt x="870" y="358"/>
                      <a:pt x="1132" y="477"/>
                    </a:cubicBezTo>
                    <a:cubicBezTo>
                      <a:pt x="1155" y="489"/>
                      <a:pt x="1167" y="489"/>
                      <a:pt x="1203" y="489"/>
                    </a:cubicBezTo>
                    <a:cubicBezTo>
                      <a:pt x="1263" y="489"/>
                      <a:pt x="1322" y="465"/>
                      <a:pt x="1346" y="406"/>
                    </a:cubicBezTo>
                    <a:cubicBezTo>
                      <a:pt x="1382" y="322"/>
                      <a:pt x="1346" y="227"/>
                      <a:pt x="1275" y="191"/>
                    </a:cubicBezTo>
                    <a:cubicBezTo>
                      <a:pt x="905" y="1"/>
                      <a:pt x="191" y="1"/>
                      <a:pt x="15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ADCDB"/>
                  </a:solidFill>
                </a:endParaRPr>
              </a:p>
            </p:txBody>
          </p:sp>
        </p:grpSp>
      </p:grpSp>
      <p:grpSp>
        <p:nvGrpSpPr>
          <p:cNvPr id="9" name="Groupe 8">
            <a:extLst>
              <a:ext uri="{FF2B5EF4-FFF2-40B4-BE49-F238E27FC236}">
                <a16:creationId xmlns:a16="http://schemas.microsoft.com/office/drawing/2014/main" id="{B202F11B-7952-477F-9D2F-F82D40FEF334}"/>
              </a:ext>
            </a:extLst>
          </p:cNvPr>
          <p:cNvGrpSpPr/>
          <p:nvPr/>
        </p:nvGrpSpPr>
        <p:grpSpPr>
          <a:xfrm>
            <a:off x="2015567" y="1424330"/>
            <a:ext cx="5882261" cy="3799090"/>
            <a:chOff x="2015567" y="1424330"/>
            <a:chExt cx="5882261" cy="3799090"/>
          </a:xfrm>
        </p:grpSpPr>
        <p:sp>
          <p:nvSpPr>
            <p:cNvPr id="38" name="Forme libre : forme 37">
              <a:extLst>
                <a:ext uri="{FF2B5EF4-FFF2-40B4-BE49-F238E27FC236}">
                  <a16:creationId xmlns:a16="http://schemas.microsoft.com/office/drawing/2014/main" id="{95F18E4B-8CF4-4571-9142-316F7799EEA3}"/>
                </a:ext>
              </a:extLst>
            </p:cNvPr>
            <p:cNvSpPr/>
            <p:nvPr/>
          </p:nvSpPr>
          <p:spPr>
            <a:xfrm flipH="1">
              <a:off x="6425374" y="2047164"/>
              <a:ext cx="451168" cy="815733"/>
            </a:xfrm>
            <a:custGeom>
              <a:avLst/>
              <a:gdLst>
                <a:gd name="connsiteX0" fmla="*/ 697832 w 697832"/>
                <a:gd name="connsiteY0" fmla="*/ 0 h 481263"/>
                <a:gd name="connsiteX1" fmla="*/ 433137 w 697832"/>
                <a:gd name="connsiteY1" fmla="*/ 336884 h 481263"/>
                <a:gd name="connsiteX2" fmla="*/ 0 w 697832"/>
                <a:gd name="connsiteY2" fmla="*/ 481263 h 481263"/>
              </a:gdLst>
              <a:ahLst/>
              <a:cxnLst>
                <a:cxn ang="0">
                  <a:pos x="connsiteX0" y="connsiteY0"/>
                </a:cxn>
                <a:cxn ang="0">
                  <a:pos x="connsiteX1" y="connsiteY1"/>
                </a:cxn>
                <a:cxn ang="0">
                  <a:pos x="connsiteX2" y="connsiteY2"/>
                </a:cxn>
              </a:cxnLst>
              <a:rect l="l" t="t" r="r" b="b"/>
              <a:pathLst>
                <a:path w="697832" h="481263">
                  <a:moveTo>
                    <a:pt x="697832" y="0"/>
                  </a:moveTo>
                  <a:cubicBezTo>
                    <a:pt x="623637" y="128337"/>
                    <a:pt x="549442" y="256674"/>
                    <a:pt x="433137" y="336884"/>
                  </a:cubicBezTo>
                  <a:cubicBezTo>
                    <a:pt x="316832" y="417095"/>
                    <a:pt x="158416" y="449179"/>
                    <a:pt x="0" y="481263"/>
                  </a:cubicBezTo>
                </a:path>
              </a:pathLst>
            </a:custGeom>
            <a:noFill/>
            <a:ln w="50800">
              <a:solidFill>
                <a:srgbClr val="E4E4E4"/>
              </a:solidFill>
              <a:beve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4" name="ZoneTexte 33">
              <a:extLst>
                <a:ext uri="{FF2B5EF4-FFF2-40B4-BE49-F238E27FC236}">
                  <a16:creationId xmlns:a16="http://schemas.microsoft.com/office/drawing/2014/main" id="{34C5C146-38D4-4962-ACD6-CC95B983F4DB}"/>
                </a:ext>
              </a:extLst>
            </p:cNvPr>
            <p:cNvSpPr txBox="1"/>
            <p:nvPr/>
          </p:nvSpPr>
          <p:spPr>
            <a:xfrm>
              <a:off x="2015567" y="1772678"/>
              <a:ext cx="2450855" cy="819917"/>
            </a:xfrm>
            <a:prstGeom prst="rect">
              <a:avLst/>
            </a:prstGeom>
            <a:solidFill>
              <a:srgbClr val="E4E4E4"/>
            </a:solidFill>
          </p:spPr>
          <p:txBody>
            <a:bodyPr wrap="square" rtlCol="0" anchor="ctr">
              <a:noAutofit/>
            </a:bodyPr>
            <a:lstStyle/>
            <a:p>
              <a:pPr algn="ctr">
                <a:buClr>
                  <a:schemeClr val="bg1"/>
                </a:buClr>
                <a:buSzPct val="70000"/>
              </a:pPr>
              <a:r>
                <a:rPr lang="fr-FR" sz="2000" b="1" i="1" dirty="0">
                  <a:solidFill>
                    <a:srgbClr val="124F6E"/>
                  </a:solidFill>
                  <a:latin typeface="Rajdhani" panose="02000000000000000000" pitchFamily="2" charset="0"/>
                  <a:ea typeface="Noto Sans" panose="020B0502040504090204" pitchFamily="34" charset="0"/>
                  <a:cs typeface="Rajdhani" panose="02000000000000000000" pitchFamily="2" charset="0"/>
                </a:rPr>
                <a:t>Types d’apprentissages</a:t>
              </a:r>
            </a:p>
          </p:txBody>
        </p:sp>
        <p:sp>
          <p:nvSpPr>
            <p:cNvPr id="36" name="ZoneTexte 35">
              <a:extLst>
                <a:ext uri="{FF2B5EF4-FFF2-40B4-BE49-F238E27FC236}">
                  <a16:creationId xmlns:a16="http://schemas.microsoft.com/office/drawing/2014/main" id="{3FBF97BE-7098-4560-9736-D860BAEC5425}"/>
                </a:ext>
              </a:extLst>
            </p:cNvPr>
            <p:cNvSpPr txBox="1"/>
            <p:nvPr/>
          </p:nvSpPr>
          <p:spPr>
            <a:xfrm>
              <a:off x="5446973" y="1424330"/>
              <a:ext cx="2450855" cy="819917"/>
            </a:xfrm>
            <a:prstGeom prst="rect">
              <a:avLst/>
            </a:prstGeom>
            <a:solidFill>
              <a:srgbClr val="E4E4E4"/>
            </a:solidFill>
          </p:spPr>
          <p:txBody>
            <a:bodyPr wrap="square" rtlCol="0" anchor="ctr">
              <a:noAutofit/>
            </a:bodyPr>
            <a:lstStyle/>
            <a:p>
              <a:pPr algn="ctr">
                <a:buClr>
                  <a:schemeClr val="bg1"/>
                </a:buClr>
                <a:buSzPct val="70000"/>
              </a:pPr>
              <a:r>
                <a:rPr lang="fr-FR" sz="2000" b="1" i="1" dirty="0">
                  <a:solidFill>
                    <a:srgbClr val="124F6E"/>
                  </a:solidFill>
                  <a:latin typeface="Rajdhani" panose="02000000000000000000" pitchFamily="2" charset="0"/>
                  <a:ea typeface="Noto Sans" panose="020B0502040504090204" pitchFamily="34" charset="0"/>
                  <a:cs typeface="Rajdhani" panose="02000000000000000000" pitchFamily="2" charset="0"/>
                </a:rPr>
                <a:t>Méthode ABC Learning Design</a:t>
              </a:r>
            </a:p>
          </p:txBody>
        </p:sp>
        <p:sp>
          <p:nvSpPr>
            <p:cNvPr id="11" name="Forme libre : forme 10">
              <a:extLst>
                <a:ext uri="{FF2B5EF4-FFF2-40B4-BE49-F238E27FC236}">
                  <a16:creationId xmlns:a16="http://schemas.microsoft.com/office/drawing/2014/main" id="{D154555E-78D2-4D6F-AB5F-A5FD5058FAA0}"/>
                </a:ext>
              </a:extLst>
            </p:cNvPr>
            <p:cNvSpPr/>
            <p:nvPr/>
          </p:nvSpPr>
          <p:spPr>
            <a:xfrm>
              <a:off x="2502568" y="2592595"/>
              <a:ext cx="745720" cy="639485"/>
            </a:xfrm>
            <a:custGeom>
              <a:avLst/>
              <a:gdLst>
                <a:gd name="connsiteX0" fmla="*/ 697832 w 697832"/>
                <a:gd name="connsiteY0" fmla="*/ 0 h 481263"/>
                <a:gd name="connsiteX1" fmla="*/ 433137 w 697832"/>
                <a:gd name="connsiteY1" fmla="*/ 336884 h 481263"/>
                <a:gd name="connsiteX2" fmla="*/ 0 w 697832"/>
                <a:gd name="connsiteY2" fmla="*/ 481263 h 481263"/>
              </a:gdLst>
              <a:ahLst/>
              <a:cxnLst>
                <a:cxn ang="0">
                  <a:pos x="connsiteX0" y="connsiteY0"/>
                </a:cxn>
                <a:cxn ang="0">
                  <a:pos x="connsiteX1" y="connsiteY1"/>
                </a:cxn>
                <a:cxn ang="0">
                  <a:pos x="connsiteX2" y="connsiteY2"/>
                </a:cxn>
              </a:cxnLst>
              <a:rect l="l" t="t" r="r" b="b"/>
              <a:pathLst>
                <a:path w="697832" h="481263">
                  <a:moveTo>
                    <a:pt x="697832" y="0"/>
                  </a:moveTo>
                  <a:cubicBezTo>
                    <a:pt x="623637" y="128337"/>
                    <a:pt x="549442" y="256674"/>
                    <a:pt x="433137" y="336884"/>
                  </a:cubicBezTo>
                  <a:cubicBezTo>
                    <a:pt x="316832" y="417095"/>
                    <a:pt x="158416" y="449179"/>
                    <a:pt x="0" y="481263"/>
                  </a:cubicBezTo>
                </a:path>
              </a:pathLst>
            </a:custGeom>
            <a:noFill/>
            <a:ln w="50800">
              <a:solidFill>
                <a:srgbClr val="E4E4E4"/>
              </a:solidFill>
              <a:beve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9" name="Forme libre : forme 38">
              <a:extLst>
                <a:ext uri="{FF2B5EF4-FFF2-40B4-BE49-F238E27FC236}">
                  <a16:creationId xmlns:a16="http://schemas.microsoft.com/office/drawing/2014/main" id="{435477DC-1057-4903-ACD2-23E7B4375E9A}"/>
                </a:ext>
              </a:extLst>
            </p:cNvPr>
            <p:cNvSpPr/>
            <p:nvPr/>
          </p:nvSpPr>
          <p:spPr>
            <a:xfrm flipH="1">
              <a:off x="6425374" y="2222663"/>
              <a:ext cx="547248" cy="3000757"/>
            </a:xfrm>
            <a:custGeom>
              <a:avLst/>
              <a:gdLst>
                <a:gd name="connsiteX0" fmla="*/ 697832 w 697832"/>
                <a:gd name="connsiteY0" fmla="*/ 0 h 481263"/>
                <a:gd name="connsiteX1" fmla="*/ 433137 w 697832"/>
                <a:gd name="connsiteY1" fmla="*/ 336884 h 481263"/>
                <a:gd name="connsiteX2" fmla="*/ 0 w 697832"/>
                <a:gd name="connsiteY2" fmla="*/ 481263 h 481263"/>
              </a:gdLst>
              <a:ahLst/>
              <a:cxnLst>
                <a:cxn ang="0">
                  <a:pos x="connsiteX0" y="connsiteY0"/>
                </a:cxn>
                <a:cxn ang="0">
                  <a:pos x="connsiteX1" y="connsiteY1"/>
                </a:cxn>
                <a:cxn ang="0">
                  <a:pos x="connsiteX2" y="connsiteY2"/>
                </a:cxn>
              </a:cxnLst>
              <a:rect l="l" t="t" r="r" b="b"/>
              <a:pathLst>
                <a:path w="697832" h="481263">
                  <a:moveTo>
                    <a:pt x="697832" y="0"/>
                  </a:moveTo>
                  <a:cubicBezTo>
                    <a:pt x="623637" y="128337"/>
                    <a:pt x="549442" y="256674"/>
                    <a:pt x="433137" y="336884"/>
                  </a:cubicBezTo>
                  <a:cubicBezTo>
                    <a:pt x="316832" y="417095"/>
                    <a:pt x="158416" y="449179"/>
                    <a:pt x="0" y="481263"/>
                  </a:cubicBezTo>
                </a:path>
              </a:pathLst>
            </a:custGeom>
            <a:noFill/>
            <a:ln w="50800">
              <a:solidFill>
                <a:srgbClr val="E4E4E4"/>
              </a:solidFill>
              <a:beve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Tree>
    <p:custDataLst>
      <p:tags r:id="rId1"/>
    </p:custDataLst>
    <p:extLst>
      <p:ext uri="{BB962C8B-B14F-4D97-AF65-F5344CB8AC3E}">
        <p14:creationId xmlns:p14="http://schemas.microsoft.com/office/powerpoint/2010/main" val="15601381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 name="ARTICULATE_PROJECT_OPEN" val="0"/>
  <p:tag name="ARTICULATE_SLIDE_COUNT" val="26"/>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9429</TotalTime>
  <Words>1803</Words>
  <Application>Microsoft Office PowerPoint</Application>
  <PresentationFormat>Grand écran</PresentationFormat>
  <Paragraphs>263</Paragraphs>
  <Slides>22</Slides>
  <Notes>20</Notes>
  <HiddenSlides>0</HiddenSlides>
  <MMClips>10</MMClips>
  <ScaleCrop>false</ScaleCrop>
  <HeadingPairs>
    <vt:vector size="6" baseType="variant">
      <vt:variant>
        <vt:lpstr>Polices utilisées</vt:lpstr>
      </vt:variant>
      <vt:variant>
        <vt:i4>14</vt:i4>
      </vt:variant>
      <vt:variant>
        <vt:lpstr>Thème</vt:lpstr>
      </vt:variant>
      <vt:variant>
        <vt:i4>1</vt:i4>
      </vt:variant>
      <vt:variant>
        <vt:lpstr>Titres des diapositives</vt:lpstr>
      </vt:variant>
      <vt:variant>
        <vt:i4>22</vt:i4>
      </vt:variant>
    </vt:vector>
  </HeadingPairs>
  <TitlesOfParts>
    <vt:vector size="37" baseType="lpstr">
      <vt:lpstr>Arial</vt:lpstr>
      <vt:lpstr>Arial Black</vt:lpstr>
      <vt:lpstr>Bradley Hand ITC</vt:lpstr>
      <vt:lpstr>Broadway</vt:lpstr>
      <vt:lpstr>Calibri</vt:lpstr>
      <vt:lpstr>Calibri Light</vt:lpstr>
      <vt:lpstr>Helvetica Light</vt:lpstr>
      <vt:lpstr>Marlett</vt:lpstr>
      <vt:lpstr>Orbitron</vt:lpstr>
      <vt:lpstr>Poppins</vt:lpstr>
      <vt:lpstr>Rajdhani</vt:lpstr>
      <vt:lpstr>Raleway</vt:lpstr>
      <vt:lpstr>Symbol</vt:lpstr>
      <vt:lpstr>Times New Roman</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UTT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Lucie Lemaitre</dc:creator>
  <cp:lastModifiedBy>Stephane KLEIN</cp:lastModifiedBy>
  <cp:revision>99</cp:revision>
  <dcterms:created xsi:type="dcterms:W3CDTF">2023-01-18T15:07:44Z</dcterms:created>
  <dcterms:modified xsi:type="dcterms:W3CDTF">2023-07-05T13:14:37Z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457FDE06-3860-4B21-969C-5704E6847568</vt:lpwstr>
  </property>
  <property fmtid="{D5CDD505-2E9C-101B-9397-08002B2CF9AE}" pid="3" name="ArticulatePath">
    <vt:lpwstr>Présentation1</vt:lpwstr>
  </property>
</Properties>
</file>