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84" r:id="rId5"/>
    <p:sldId id="302" r:id="rId6"/>
    <p:sldId id="283" r:id="rId7"/>
    <p:sldId id="303" r:id="rId8"/>
    <p:sldId id="304" r:id="rId9"/>
    <p:sldId id="319" r:id="rId10"/>
    <p:sldId id="309" r:id="rId11"/>
    <p:sldId id="311" r:id="rId12"/>
    <p:sldId id="320" r:id="rId13"/>
    <p:sldId id="322" r:id="rId14"/>
    <p:sldId id="323" r:id="rId15"/>
    <p:sldId id="315" r:id="rId16"/>
    <p:sldId id="316" r:id="rId17"/>
    <p:sldId id="307" r:id="rId18"/>
    <p:sldId id="308" r:id="rId19"/>
    <p:sldId id="279" r:id="rId20"/>
    <p:sldId id="306" r:id="rId21"/>
    <p:sldId id="317" r:id="rId22"/>
    <p:sldId id="305" r:id="rId23"/>
    <p:sldId id="313" r:id="rId24"/>
  </p:sldIdLst>
  <p:sldSz cx="12192000" cy="6858000"/>
  <p:notesSz cx="6858000" cy="9144000"/>
  <p:custDataLst>
    <p:tags r:id="rId26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120"/>
    <a:srgbClr val="48A0D9"/>
    <a:srgbClr val="DBDDDC"/>
    <a:srgbClr val="0C2C3E"/>
    <a:srgbClr val="124F6E"/>
    <a:srgbClr val="0D3A51"/>
    <a:srgbClr val="DA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62" autoAdjust="0"/>
  </p:normalViewPr>
  <p:slideViewPr>
    <p:cSldViewPr snapToGrid="0">
      <p:cViewPr varScale="1">
        <p:scale>
          <a:sx n="58" d="100"/>
          <a:sy n="58" d="100"/>
        </p:scale>
        <p:origin x="8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le Motte" userId="S::isabelle.motte@uclouvain.be::c5f724bb-884b-4317-a99d-362d4f2078a6" providerId="AD" clId="Web-{27045C90-19E6-455E-A8FA-F832AEE0C278}"/>
    <pc:docChg chg="modSld">
      <pc:chgData name="Isabelle Motte" userId="S::isabelle.motte@uclouvain.be::c5f724bb-884b-4317-a99d-362d4f2078a6" providerId="AD" clId="Web-{27045C90-19E6-455E-A8FA-F832AEE0C278}" dt="2023-07-04T12:15:45.963" v="5"/>
      <pc:docMkLst>
        <pc:docMk/>
      </pc:docMkLst>
      <pc:sldChg chg="delSp">
        <pc:chgData name="Isabelle Motte" userId="S::isabelle.motte@uclouvain.be::c5f724bb-884b-4317-a99d-362d4f2078a6" providerId="AD" clId="Web-{27045C90-19E6-455E-A8FA-F832AEE0C278}" dt="2023-07-04T12:15:34.119" v="3"/>
        <pc:sldMkLst>
          <pc:docMk/>
          <pc:sldMk cId="1255880286" sldId="305"/>
        </pc:sldMkLst>
        <pc:spChg chg="del">
          <ac:chgData name="Isabelle Motte" userId="S::isabelle.motte@uclouvain.be::c5f724bb-884b-4317-a99d-362d4f2078a6" providerId="AD" clId="Web-{27045C90-19E6-455E-A8FA-F832AEE0C278}" dt="2023-07-04T12:15:34.119" v="3"/>
          <ac:spMkLst>
            <pc:docMk/>
            <pc:sldMk cId="1255880286" sldId="305"/>
            <ac:spMk id="2" creationId="{BCB40A35-3915-9360-7621-F1482D19C9CA}"/>
          </ac:spMkLst>
        </pc:spChg>
      </pc:sldChg>
      <pc:sldChg chg="delSp modSp">
        <pc:chgData name="Isabelle Motte" userId="S::isabelle.motte@uclouvain.be::c5f724bb-884b-4317-a99d-362d4f2078a6" providerId="AD" clId="Web-{27045C90-19E6-455E-A8FA-F832AEE0C278}" dt="2023-07-04T12:15:25.479" v="1"/>
        <pc:sldMkLst>
          <pc:docMk/>
          <pc:sldMk cId="2594247095" sldId="309"/>
        </pc:sldMkLst>
        <pc:spChg chg="del mod">
          <ac:chgData name="Isabelle Motte" userId="S::isabelle.motte@uclouvain.be::c5f724bb-884b-4317-a99d-362d4f2078a6" providerId="AD" clId="Web-{27045C90-19E6-455E-A8FA-F832AEE0C278}" dt="2023-07-04T12:15:25.479" v="1"/>
          <ac:spMkLst>
            <pc:docMk/>
            <pc:sldMk cId="2594247095" sldId="309"/>
            <ac:spMk id="2" creationId="{C92A5602-0FED-9EC3-4346-6F478C3F1518}"/>
          </ac:spMkLst>
        </pc:spChg>
      </pc:sldChg>
      <pc:sldChg chg="delSp">
        <pc:chgData name="Isabelle Motte" userId="S::isabelle.motte@uclouvain.be::c5f724bb-884b-4317-a99d-362d4f2078a6" providerId="AD" clId="Web-{27045C90-19E6-455E-A8FA-F832AEE0C278}" dt="2023-07-04T12:15:28.650" v="2"/>
        <pc:sldMkLst>
          <pc:docMk/>
          <pc:sldMk cId="3015220275" sldId="311"/>
        </pc:sldMkLst>
        <pc:spChg chg="del">
          <ac:chgData name="Isabelle Motte" userId="S::isabelle.motte@uclouvain.be::c5f724bb-884b-4317-a99d-362d4f2078a6" providerId="AD" clId="Web-{27045C90-19E6-455E-A8FA-F832AEE0C278}" dt="2023-07-04T12:15:28.650" v="2"/>
          <ac:spMkLst>
            <pc:docMk/>
            <pc:sldMk cId="3015220275" sldId="311"/>
            <ac:spMk id="5" creationId="{C390999F-6F0F-A5BC-0876-CD574AA6AD1F}"/>
          </ac:spMkLst>
        </pc:spChg>
      </pc:sldChg>
      <pc:sldChg chg="delSp">
        <pc:chgData name="Isabelle Motte" userId="S::isabelle.motte@uclouvain.be::c5f724bb-884b-4317-a99d-362d4f2078a6" providerId="AD" clId="Web-{27045C90-19E6-455E-A8FA-F832AEE0C278}" dt="2023-07-04T12:15:45.963" v="5"/>
        <pc:sldMkLst>
          <pc:docMk/>
          <pc:sldMk cId="2204997896" sldId="315"/>
        </pc:sldMkLst>
        <pc:spChg chg="del">
          <ac:chgData name="Isabelle Motte" userId="S::isabelle.motte@uclouvain.be::c5f724bb-884b-4317-a99d-362d4f2078a6" providerId="AD" clId="Web-{27045C90-19E6-455E-A8FA-F832AEE0C278}" dt="2023-07-04T12:15:45.963" v="5"/>
          <ac:spMkLst>
            <pc:docMk/>
            <pc:sldMk cId="2204997896" sldId="315"/>
            <ac:spMk id="6" creationId="{78C5BD69-0FA9-3AE3-E0E4-D359FD0F5F81}"/>
          </ac:spMkLst>
        </pc:spChg>
      </pc:sldChg>
    </pc:docChg>
  </pc:docChgLst>
  <pc:docChgLst>
    <pc:chgData name="Isabelle Motte" userId="S::isabelle.motte@uclouvain.be::c5f724bb-884b-4317-a99d-362d4f2078a6" providerId="AD" clId="Web-{6A7D60B8-A57A-4B4C-A295-B0FC78F518C5}"/>
    <pc:docChg chg="modSld">
      <pc:chgData name="Isabelle Motte" userId="S::isabelle.motte@uclouvain.be::c5f724bb-884b-4317-a99d-362d4f2078a6" providerId="AD" clId="Web-{6A7D60B8-A57A-4B4C-A295-B0FC78F518C5}" dt="2023-07-04T12:38:33.871" v="73"/>
      <pc:docMkLst>
        <pc:docMk/>
      </pc:docMkLst>
      <pc:sldChg chg="modSp">
        <pc:chgData name="Isabelle Motte" userId="S::isabelle.motte@uclouvain.be::c5f724bb-884b-4317-a99d-362d4f2078a6" providerId="AD" clId="Web-{6A7D60B8-A57A-4B4C-A295-B0FC78F518C5}" dt="2023-07-04T12:31:39.998" v="7" actId="20577"/>
        <pc:sldMkLst>
          <pc:docMk/>
          <pc:sldMk cId="3015220275" sldId="311"/>
        </pc:sldMkLst>
        <pc:spChg chg="mod">
          <ac:chgData name="Isabelle Motte" userId="S::isabelle.motte@uclouvain.be::c5f724bb-884b-4317-a99d-362d4f2078a6" providerId="AD" clId="Web-{6A7D60B8-A57A-4B4C-A295-B0FC78F518C5}" dt="2023-07-04T12:31:39.998" v="7" actId="20577"/>
          <ac:spMkLst>
            <pc:docMk/>
            <pc:sldMk cId="3015220275" sldId="311"/>
            <ac:spMk id="9" creationId="{0CFCCF07-9D85-A571-AED7-15147D519866}"/>
          </ac:spMkLst>
        </pc:spChg>
      </pc:sldChg>
      <pc:sldChg chg="modSp">
        <pc:chgData name="Isabelle Motte" userId="S::isabelle.motte@uclouvain.be::c5f724bb-884b-4317-a99d-362d4f2078a6" providerId="AD" clId="Web-{6A7D60B8-A57A-4B4C-A295-B0FC78F518C5}" dt="2023-07-04T12:38:33.871" v="73"/>
        <pc:sldMkLst>
          <pc:docMk/>
          <pc:sldMk cId="1021602882" sldId="319"/>
        </pc:sldMkLst>
        <pc:graphicFrameChg chg="mod modGraphic">
          <ac:chgData name="Isabelle Motte" userId="S::isabelle.motte@uclouvain.be::c5f724bb-884b-4317-a99d-362d4f2078a6" providerId="AD" clId="Web-{6A7D60B8-A57A-4B4C-A295-B0FC78F518C5}" dt="2023-07-04T12:38:33.871" v="73"/>
          <ac:graphicFrameMkLst>
            <pc:docMk/>
            <pc:sldMk cId="1021602882" sldId="319"/>
            <ac:graphicFrameMk id="2" creationId="{6D1E17CB-224E-42B5-84CF-DE3F22FF7925}"/>
          </ac:graphicFrameMkLst>
        </pc:graphicFrameChg>
      </pc:sldChg>
    </pc:docChg>
  </pc:docChgLst>
  <pc:docChgLst>
    <pc:chgData name="Isabelle Motte" userId="S::isabelle.motte@uclouvain.be::c5f724bb-884b-4317-a99d-362d4f2078a6" providerId="AD" clId="Web-{7A459D76-8077-4AA1-B3A5-F4634EB6784A}"/>
    <pc:docChg chg="modSld">
      <pc:chgData name="Isabelle Motte" userId="S::isabelle.motte@uclouvain.be::c5f724bb-884b-4317-a99d-362d4f2078a6" providerId="AD" clId="Web-{7A459D76-8077-4AA1-B3A5-F4634EB6784A}" dt="2023-07-04T11:53:03.931" v="99"/>
      <pc:docMkLst>
        <pc:docMk/>
      </pc:docMkLst>
      <pc:sldChg chg="modNotes">
        <pc:chgData name="Isabelle Motte" userId="S::isabelle.motte@uclouvain.be::c5f724bb-884b-4317-a99d-362d4f2078a6" providerId="AD" clId="Web-{7A459D76-8077-4AA1-B3A5-F4634EB6784A}" dt="2023-07-04T11:52:04.629" v="5"/>
        <pc:sldMkLst>
          <pc:docMk/>
          <pc:sldMk cId="2718448599" sldId="303"/>
        </pc:sldMkLst>
      </pc:sldChg>
      <pc:sldChg chg="modSp">
        <pc:chgData name="Isabelle Motte" userId="S::isabelle.motte@uclouvain.be::c5f724bb-884b-4317-a99d-362d4f2078a6" providerId="AD" clId="Web-{7A459D76-8077-4AA1-B3A5-F4634EB6784A}" dt="2023-07-04T11:53:03.931" v="99"/>
        <pc:sldMkLst>
          <pc:docMk/>
          <pc:sldMk cId="1021602882" sldId="319"/>
        </pc:sldMkLst>
        <pc:graphicFrameChg chg="mod modGraphic">
          <ac:chgData name="Isabelle Motte" userId="S::isabelle.motte@uclouvain.be::c5f724bb-884b-4317-a99d-362d4f2078a6" providerId="AD" clId="Web-{7A459D76-8077-4AA1-B3A5-F4634EB6784A}" dt="2023-07-04T11:53:03.931" v="99"/>
          <ac:graphicFrameMkLst>
            <pc:docMk/>
            <pc:sldMk cId="1021602882" sldId="319"/>
            <ac:graphicFrameMk id="2" creationId="{6D1E17CB-224E-42B5-84CF-DE3F22FF7925}"/>
          </ac:graphicFrameMkLst>
        </pc:graphicFrameChg>
      </pc:sldChg>
    </pc:docChg>
  </pc:docChgLst>
  <pc:docChgLst>
    <pc:chgData name="Isabelle Motte" userId="S::isabelle.motte@uclouvain.be::c5f724bb-884b-4317-a99d-362d4f2078a6" providerId="AD" clId="Web-{0CA38680-3D5E-4FEB-A1C1-FD44868414CC}"/>
    <pc:docChg chg="addSld delSld modSld sldOrd">
      <pc:chgData name="Isabelle Motte" userId="S::isabelle.motte@uclouvain.be::c5f724bb-884b-4317-a99d-362d4f2078a6" providerId="AD" clId="Web-{0CA38680-3D5E-4FEB-A1C1-FD44868414CC}" dt="2023-07-03T16:51:36.985" v="672" actId="20577"/>
      <pc:docMkLst>
        <pc:docMk/>
      </pc:docMkLst>
      <pc:sldChg chg="modSp">
        <pc:chgData name="Isabelle Motte" userId="S::isabelle.motte@uclouvain.be::c5f724bb-884b-4317-a99d-362d4f2078a6" providerId="AD" clId="Web-{0CA38680-3D5E-4FEB-A1C1-FD44868414CC}" dt="2023-07-03T16:37:38.681" v="43" actId="1076"/>
        <pc:sldMkLst>
          <pc:docMk/>
          <pc:sldMk cId="3815509906" sldId="302"/>
        </pc:sldMkLst>
        <pc:spChg chg="mod">
          <ac:chgData name="Isabelle Motte" userId="S::isabelle.motte@uclouvain.be::c5f724bb-884b-4317-a99d-362d4f2078a6" providerId="AD" clId="Web-{0CA38680-3D5E-4FEB-A1C1-FD44868414CC}" dt="2023-07-03T16:37:38.681" v="43" actId="1076"/>
          <ac:spMkLst>
            <pc:docMk/>
            <pc:sldMk cId="3815509906" sldId="302"/>
            <ac:spMk id="6" creationId="{658DEDB6-F226-7B40-3C12-D1889E3E54EB}"/>
          </ac:spMkLst>
        </pc:spChg>
        <pc:spChg chg="mod">
          <ac:chgData name="Isabelle Motte" userId="S::isabelle.motte@uclouvain.be::c5f724bb-884b-4317-a99d-362d4f2078a6" providerId="AD" clId="Web-{0CA38680-3D5E-4FEB-A1C1-FD44868414CC}" dt="2023-07-03T16:37:34.228" v="41" actId="1076"/>
          <ac:spMkLst>
            <pc:docMk/>
            <pc:sldMk cId="3815509906" sldId="302"/>
            <ac:spMk id="7" creationId="{419FE538-9ECF-FF3A-7066-1DCAD08EACE9}"/>
          </ac:spMkLst>
        </pc:spChg>
      </pc:sldChg>
      <pc:sldChg chg="modSp">
        <pc:chgData name="Isabelle Motte" userId="S::isabelle.motte@uclouvain.be::c5f724bb-884b-4317-a99d-362d4f2078a6" providerId="AD" clId="Web-{0CA38680-3D5E-4FEB-A1C1-FD44868414CC}" dt="2023-07-03T16:43:08.596" v="212" actId="20577"/>
        <pc:sldMkLst>
          <pc:docMk/>
          <pc:sldMk cId="1255880286" sldId="305"/>
        </pc:sldMkLst>
        <pc:spChg chg="mod">
          <ac:chgData name="Isabelle Motte" userId="S::isabelle.motte@uclouvain.be::c5f724bb-884b-4317-a99d-362d4f2078a6" providerId="AD" clId="Web-{0CA38680-3D5E-4FEB-A1C1-FD44868414CC}" dt="2023-07-03T16:42:26.986" v="177" actId="20577"/>
          <ac:spMkLst>
            <pc:docMk/>
            <pc:sldMk cId="1255880286" sldId="305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0CA38680-3D5E-4FEB-A1C1-FD44868414CC}" dt="2023-07-03T16:43:08.596" v="212" actId="20577"/>
          <ac:spMkLst>
            <pc:docMk/>
            <pc:sldMk cId="1255880286" sldId="305"/>
            <ac:spMk id="9" creationId="{0CFCCF07-9D85-A571-AED7-15147D519866}"/>
          </ac:spMkLst>
        </pc:spChg>
      </pc:sldChg>
      <pc:sldChg chg="modSp">
        <pc:chgData name="Isabelle Motte" userId="S::isabelle.motte@uclouvain.be::c5f724bb-884b-4317-a99d-362d4f2078a6" providerId="AD" clId="Web-{0CA38680-3D5E-4FEB-A1C1-FD44868414CC}" dt="2023-07-03T16:39:20.044" v="92" actId="20577"/>
        <pc:sldMkLst>
          <pc:docMk/>
          <pc:sldMk cId="1872337502" sldId="306"/>
        </pc:sldMkLst>
        <pc:spChg chg="mod">
          <ac:chgData name="Isabelle Motte" userId="S::isabelle.motte@uclouvain.be::c5f724bb-884b-4317-a99d-362d4f2078a6" providerId="AD" clId="Web-{0CA38680-3D5E-4FEB-A1C1-FD44868414CC}" dt="2023-07-03T16:38:14.214" v="54" actId="20577"/>
          <ac:spMkLst>
            <pc:docMk/>
            <pc:sldMk cId="1872337502" sldId="306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0CA38680-3D5E-4FEB-A1C1-FD44868414CC}" dt="2023-07-03T16:39:20.044" v="92" actId="20577"/>
          <ac:spMkLst>
            <pc:docMk/>
            <pc:sldMk cId="1872337502" sldId="306"/>
            <ac:spMk id="9" creationId="{0CFCCF07-9D85-A571-AED7-15147D519866}"/>
          </ac:spMkLst>
        </pc:spChg>
      </pc:sldChg>
      <pc:sldChg chg="modSp add replId">
        <pc:chgData name="Isabelle Motte" userId="S::isabelle.motte@uclouvain.be::c5f724bb-884b-4317-a99d-362d4f2078a6" providerId="AD" clId="Web-{0CA38680-3D5E-4FEB-A1C1-FD44868414CC}" dt="2023-07-03T16:40:14.561" v="127" actId="20577"/>
        <pc:sldMkLst>
          <pc:docMk/>
          <pc:sldMk cId="2594247095" sldId="309"/>
        </pc:sldMkLst>
        <pc:spChg chg="mod">
          <ac:chgData name="Isabelle Motte" userId="S::isabelle.motte@uclouvain.be::c5f724bb-884b-4317-a99d-362d4f2078a6" providerId="AD" clId="Web-{0CA38680-3D5E-4FEB-A1C1-FD44868414CC}" dt="2023-07-03T16:39:31.184" v="101" actId="20577"/>
          <ac:spMkLst>
            <pc:docMk/>
            <pc:sldMk cId="2594247095" sldId="309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0CA38680-3D5E-4FEB-A1C1-FD44868414CC}" dt="2023-07-03T16:40:14.561" v="127" actId="20577"/>
          <ac:spMkLst>
            <pc:docMk/>
            <pc:sldMk cId="2594247095" sldId="309"/>
            <ac:spMk id="9" creationId="{0CFCCF07-9D85-A571-AED7-15147D519866}"/>
          </ac:spMkLst>
        </pc:spChg>
      </pc:sldChg>
      <pc:sldChg chg="modSp add replId">
        <pc:chgData name="Isabelle Motte" userId="S::isabelle.motte@uclouvain.be::c5f724bb-884b-4317-a99d-362d4f2078a6" providerId="AD" clId="Web-{0CA38680-3D5E-4FEB-A1C1-FD44868414CC}" dt="2023-07-03T16:41:58.188" v="166" actId="20577"/>
        <pc:sldMkLst>
          <pc:docMk/>
          <pc:sldMk cId="3015220275" sldId="311"/>
        </pc:sldMkLst>
        <pc:spChg chg="mod">
          <ac:chgData name="Isabelle Motte" userId="S::isabelle.motte@uclouvain.be::c5f724bb-884b-4317-a99d-362d4f2078a6" providerId="AD" clId="Web-{0CA38680-3D5E-4FEB-A1C1-FD44868414CC}" dt="2023-07-03T16:41:35.953" v="158" actId="20577"/>
          <ac:spMkLst>
            <pc:docMk/>
            <pc:sldMk cId="3015220275" sldId="311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0CA38680-3D5E-4FEB-A1C1-FD44868414CC}" dt="2023-07-03T16:41:58.188" v="166" actId="20577"/>
          <ac:spMkLst>
            <pc:docMk/>
            <pc:sldMk cId="3015220275" sldId="311"/>
            <ac:spMk id="9" creationId="{0CFCCF07-9D85-A571-AED7-15147D519866}"/>
          </ac:spMkLst>
        </pc:spChg>
      </pc:sldChg>
      <pc:sldChg chg="modSp add ord replId">
        <pc:chgData name="Isabelle Motte" userId="S::isabelle.motte@uclouvain.be::c5f724bb-884b-4317-a99d-362d4f2078a6" providerId="AD" clId="Web-{0CA38680-3D5E-4FEB-A1C1-FD44868414CC}" dt="2023-07-03T16:43:44.957" v="239"/>
        <pc:sldMkLst>
          <pc:docMk/>
          <pc:sldMk cId="3332326638" sldId="313"/>
        </pc:sldMkLst>
        <pc:spChg chg="mod">
          <ac:chgData name="Isabelle Motte" userId="S::isabelle.motte@uclouvain.be::c5f724bb-884b-4317-a99d-362d4f2078a6" providerId="AD" clId="Web-{0CA38680-3D5E-4FEB-A1C1-FD44868414CC}" dt="2023-07-03T16:43:24.691" v="225" actId="20577"/>
          <ac:spMkLst>
            <pc:docMk/>
            <pc:sldMk cId="3332326638" sldId="313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0CA38680-3D5E-4FEB-A1C1-FD44868414CC}" dt="2023-07-03T16:43:40.269" v="238" actId="20577"/>
          <ac:spMkLst>
            <pc:docMk/>
            <pc:sldMk cId="3332326638" sldId="313"/>
            <ac:spMk id="9" creationId="{0CFCCF07-9D85-A571-AED7-15147D519866}"/>
          </ac:spMkLst>
        </pc:spChg>
      </pc:sldChg>
    </pc:docChg>
  </pc:docChgLst>
  <pc:docChgLst>
    <pc:chgData name="Suzanne Kieffer" userId="S::suzanne.kieffer@uclouvain.be::3188d9be-6736-4e46-893f-0f2e612a48c9" providerId="AD" clId="Web-{B780E13A-8C61-4AA8-AFF9-D77A266B05FD}"/>
    <pc:docChg chg="modSld sldOrd">
      <pc:chgData name="Suzanne Kieffer" userId="S::suzanne.kieffer@uclouvain.be::3188d9be-6736-4e46-893f-0f2e612a48c9" providerId="AD" clId="Web-{B780E13A-8C61-4AA8-AFF9-D77A266B05FD}" dt="2023-07-04T14:01:26.902" v="23"/>
      <pc:docMkLst>
        <pc:docMk/>
      </pc:docMkLst>
      <pc:sldChg chg="mod ord modShow">
        <pc:chgData name="Suzanne Kieffer" userId="S::suzanne.kieffer@uclouvain.be::3188d9be-6736-4e46-893f-0f2e612a48c9" providerId="AD" clId="Web-{B780E13A-8C61-4AA8-AFF9-D77A266B05FD}" dt="2023-07-04T14:00:25.869" v="6"/>
        <pc:sldMkLst>
          <pc:docMk/>
          <pc:sldMk cId="1255880286" sldId="305"/>
        </pc:sldMkLst>
      </pc:sldChg>
      <pc:sldChg chg="modSp ord">
        <pc:chgData name="Suzanne Kieffer" userId="S::suzanne.kieffer@uclouvain.be::3188d9be-6736-4e46-893f-0f2e612a48c9" providerId="AD" clId="Web-{B780E13A-8C61-4AA8-AFF9-D77A266B05FD}" dt="2023-07-04T14:01:26.902" v="23"/>
        <pc:sldMkLst>
          <pc:docMk/>
          <pc:sldMk cId="1021602882" sldId="319"/>
        </pc:sldMkLst>
        <pc:graphicFrameChg chg="mod modGraphic">
          <ac:chgData name="Suzanne Kieffer" userId="S::suzanne.kieffer@uclouvain.be::3188d9be-6736-4e46-893f-0f2e612a48c9" providerId="AD" clId="Web-{B780E13A-8C61-4AA8-AFF9-D77A266B05FD}" dt="2023-07-04T14:01:26.902" v="23"/>
          <ac:graphicFrameMkLst>
            <pc:docMk/>
            <pc:sldMk cId="1021602882" sldId="319"/>
            <ac:graphicFrameMk id="2" creationId="{6D1E17CB-224E-42B5-84CF-DE3F22FF7925}"/>
          </ac:graphicFrameMkLst>
        </pc:graphicFrameChg>
      </pc:sldChg>
    </pc:docChg>
  </pc:docChgLst>
  <pc:docChgLst>
    <pc:chgData name="Suzanne Kieffer" userId="3188d9be-6736-4e46-893f-0f2e612a48c9" providerId="ADAL" clId="{06E9910E-4C5E-43DB-9189-7F23AC9A8E94}"/>
    <pc:docChg chg="undo custSel addSld delSld modSld sldOrd">
      <pc:chgData name="Suzanne Kieffer" userId="3188d9be-6736-4e46-893f-0f2e612a48c9" providerId="ADAL" clId="{06E9910E-4C5E-43DB-9189-7F23AC9A8E94}" dt="2023-07-07T05:41:17.220" v="347" actId="20577"/>
      <pc:docMkLst>
        <pc:docMk/>
      </pc:docMkLst>
      <pc:sldChg chg="addSp">
        <pc:chgData name="Suzanne Kieffer" userId="3188d9be-6736-4e46-893f-0f2e612a48c9" providerId="ADAL" clId="{06E9910E-4C5E-43DB-9189-7F23AC9A8E94}" dt="2023-07-05T15:24:23.179" v="117"/>
        <pc:sldMkLst>
          <pc:docMk/>
          <pc:sldMk cId="3846849406" sldId="283"/>
        </pc:sldMkLst>
        <pc:spChg chg="add">
          <ac:chgData name="Suzanne Kieffer" userId="3188d9be-6736-4e46-893f-0f2e612a48c9" providerId="ADAL" clId="{06E9910E-4C5E-43DB-9189-7F23AC9A8E94}" dt="2023-07-05T15:24:23.179" v="117"/>
          <ac:spMkLst>
            <pc:docMk/>
            <pc:sldMk cId="3846849406" sldId="283"/>
            <ac:spMk id="5" creationId="{35583290-9406-4332-A20F-CEE9FC06C73F}"/>
          </ac:spMkLst>
        </pc:spChg>
      </pc:sldChg>
      <pc:sldChg chg="modSp">
        <pc:chgData name="Suzanne Kieffer" userId="3188d9be-6736-4e46-893f-0f2e612a48c9" providerId="ADAL" clId="{06E9910E-4C5E-43DB-9189-7F23AC9A8E94}" dt="2023-07-06T12:41:49.852" v="191" actId="20577"/>
        <pc:sldMkLst>
          <pc:docMk/>
          <pc:sldMk cId="2261214799" sldId="284"/>
        </pc:sldMkLst>
        <pc:spChg chg="mod">
          <ac:chgData name="Suzanne Kieffer" userId="3188d9be-6736-4e46-893f-0f2e612a48c9" providerId="ADAL" clId="{06E9910E-4C5E-43DB-9189-7F23AC9A8E94}" dt="2023-07-06T12:41:49.852" v="191" actId="20577"/>
          <ac:spMkLst>
            <pc:docMk/>
            <pc:sldMk cId="2261214799" sldId="284"/>
            <ac:spMk id="2" creationId="{57C900D3-FE81-662F-0F33-9C4A73A300D4}"/>
          </ac:spMkLst>
        </pc:spChg>
      </pc:sldChg>
      <pc:sldChg chg="addSp">
        <pc:chgData name="Suzanne Kieffer" userId="3188d9be-6736-4e46-893f-0f2e612a48c9" providerId="ADAL" clId="{06E9910E-4C5E-43DB-9189-7F23AC9A8E94}" dt="2023-07-05T15:24:19.407" v="116"/>
        <pc:sldMkLst>
          <pc:docMk/>
          <pc:sldMk cId="3815509906" sldId="302"/>
        </pc:sldMkLst>
        <pc:spChg chg="add">
          <ac:chgData name="Suzanne Kieffer" userId="3188d9be-6736-4e46-893f-0f2e612a48c9" providerId="ADAL" clId="{06E9910E-4C5E-43DB-9189-7F23AC9A8E94}" dt="2023-07-05T15:24:19.407" v="116"/>
          <ac:spMkLst>
            <pc:docMk/>
            <pc:sldMk cId="3815509906" sldId="302"/>
            <ac:spMk id="9" creationId="{2AC2FDCB-22FB-40C4-83C6-82F1415489E2}"/>
          </ac:spMkLst>
        </pc:spChg>
      </pc:sldChg>
      <pc:sldChg chg="addSp modSp">
        <pc:chgData name="Suzanne Kieffer" userId="3188d9be-6736-4e46-893f-0f2e612a48c9" providerId="ADAL" clId="{06E9910E-4C5E-43DB-9189-7F23AC9A8E94}" dt="2023-07-05T15:24:32.461" v="120" actId="20577"/>
        <pc:sldMkLst>
          <pc:docMk/>
          <pc:sldMk cId="2718448599" sldId="303"/>
        </pc:sldMkLst>
        <pc:spChg chg="mod">
          <ac:chgData name="Suzanne Kieffer" userId="3188d9be-6736-4e46-893f-0f2e612a48c9" providerId="ADAL" clId="{06E9910E-4C5E-43DB-9189-7F23AC9A8E94}" dt="2023-07-05T15:17:32.120" v="111" actId="20577"/>
          <ac:spMkLst>
            <pc:docMk/>
            <pc:sldMk cId="2718448599" sldId="303"/>
            <ac:spMk id="4" creationId="{D3E57217-E7C2-961D-7089-C5CFC5B81847}"/>
          </ac:spMkLst>
        </pc:spChg>
        <pc:spChg chg="add mod">
          <ac:chgData name="Suzanne Kieffer" userId="3188d9be-6736-4e46-893f-0f2e612a48c9" providerId="ADAL" clId="{06E9910E-4C5E-43DB-9189-7F23AC9A8E94}" dt="2023-07-05T15:24:32.461" v="120" actId="20577"/>
          <ac:spMkLst>
            <pc:docMk/>
            <pc:sldMk cId="2718448599" sldId="303"/>
            <ac:spMk id="6" creationId="{4D11E8F4-6E8A-431C-8677-1CCF8BDC5438}"/>
          </ac:spMkLst>
        </pc:spChg>
      </pc:sldChg>
      <pc:sldChg chg="addSp modSp">
        <pc:chgData name="Suzanne Kieffer" userId="3188d9be-6736-4e46-893f-0f2e612a48c9" providerId="ADAL" clId="{06E9910E-4C5E-43DB-9189-7F23AC9A8E94}" dt="2023-07-05T15:24:47.489" v="127" actId="1038"/>
        <pc:sldMkLst>
          <pc:docMk/>
          <pc:sldMk cId="4171997494" sldId="304"/>
        </pc:sldMkLst>
        <pc:spChg chg="add mod">
          <ac:chgData name="Suzanne Kieffer" userId="3188d9be-6736-4e46-893f-0f2e612a48c9" providerId="ADAL" clId="{06E9910E-4C5E-43DB-9189-7F23AC9A8E94}" dt="2023-07-05T15:24:42.450" v="123" actId="1035"/>
          <ac:spMkLst>
            <pc:docMk/>
            <pc:sldMk cId="4171997494" sldId="304"/>
            <ac:spMk id="5" creationId="{630B0229-8175-4DB4-9687-EA2FFE6ABC6D}"/>
          </ac:spMkLst>
        </pc:spChg>
        <pc:spChg chg="mod">
          <ac:chgData name="Suzanne Kieffer" userId="3188d9be-6736-4e46-893f-0f2e612a48c9" providerId="ADAL" clId="{06E9910E-4C5E-43DB-9189-7F23AC9A8E94}" dt="2023-07-05T15:24:47.489" v="127" actId="1038"/>
          <ac:spMkLst>
            <pc:docMk/>
            <pc:sldMk cId="4171997494" sldId="304"/>
            <ac:spMk id="9" creationId="{0CFCCF07-9D85-A571-AED7-15147D519866}"/>
          </ac:spMkLst>
        </pc:spChg>
      </pc:sldChg>
      <pc:sldChg chg="addSp">
        <pc:chgData name="Suzanne Kieffer" userId="3188d9be-6736-4e46-893f-0f2e612a48c9" providerId="ADAL" clId="{06E9910E-4C5E-43DB-9189-7F23AC9A8E94}" dt="2023-07-05T15:25:56.360" v="168"/>
        <pc:sldMkLst>
          <pc:docMk/>
          <pc:sldMk cId="740098712" sldId="307"/>
        </pc:sldMkLst>
        <pc:spChg chg="add">
          <ac:chgData name="Suzanne Kieffer" userId="3188d9be-6736-4e46-893f-0f2e612a48c9" providerId="ADAL" clId="{06E9910E-4C5E-43DB-9189-7F23AC9A8E94}" dt="2023-07-05T15:25:56.360" v="168"/>
          <ac:spMkLst>
            <pc:docMk/>
            <pc:sldMk cId="740098712" sldId="307"/>
            <ac:spMk id="5" creationId="{3E9D0707-0839-41A6-A1F1-23BC8154DF4A}"/>
          </ac:spMkLst>
        </pc:spChg>
      </pc:sldChg>
      <pc:sldChg chg="addSp modSp">
        <pc:chgData name="Suzanne Kieffer" userId="3188d9be-6736-4e46-893f-0f2e612a48c9" providerId="ADAL" clId="{06E9910E-4C5E-43DB-9189-7F23AC9A8E94}" dt="2023-07-07T05:41:17.220" v="347" actId="20577"/>
        <pc:sldMkLst>
          <pc:docMk/>
          <pc:sldMk cId="3832355798" sldId="308"/>
        </pc:sldMkLst>
        <pc:spChg chg="add mod">
          <ac:chgData name="Suzanne Kieffer" userId="3188d9be-6736-4e46-893f-0f2e612a48c9" providerId="ADAL" clId="{06E9910E-4C5E-43DB-9189-7F23AC9A8E94}" dt="2023-07-05T15:26:07.352" v="171" actId="20577"/>
          <ac:spMkLst>
            <pc:docMk/>
            <pc:sldMk cId="3832355798" sldId="308"/>
            <ac:spMk id="5" creationId="{404F45A1-2FE6-44F7-AE34-668786EE2C01}"/>
          </ac:spMkLst>
        </pc:spChg>
        <pc:spChg chg="mod">
          <ac:chgData name="Suzanne Kieffer" userId="3188d9be-6736-4e46-893f-0f2e612a48c9" providerId="ADAL" clId="{06E9910E-4C5E-43DB-9189-7F23AC9A8E94}" dt="2023-07-07T05:41:17.220" v="347" actId="20577"/>
          <ac:spMkLst>
            <pc:docMk/>
            <pc:sldMk cId="3832355798" sldId="308"/>
            <ac:spMk id="9" creationId="{0CFCCF07-9D85-A571-AED7-15147D519866}"/>
          </ac:spMkLst>
        </pc:spChg>
      </pc:sldChg>
      <pc:sldChg chg="addSp modSp">
        <pc:chgData name="Suzanne Kieffer" userId="3188d9be-6736-4e46-893f-0f2e612a48c9" providerId="ADAL" clId="{06E9910E-4C5E-43DB-9189-7F23AC9A8E94}" dt="2023-07-05T15:25:05.085" v="132" actId="20577"/>
        <pc:sldMkLst>
          <pc:docMk/>
          <pc:sldMk cId="2594247095" sldId="309"/>
        </pc:sldMkLst>
        <pc:spChg chg="add mod">
          <ac:chgData name="Suzanne Kieffer" userId="3188d9be-6736-4e46-893f-0f2e612a48c9" providerId="ADAL" clId="{06E9910E-4C5E-43DB-9189-7F23AC9A8E94}" dt="2023-07-05T15:25:05.085" v="132" actId="20577"/>
          <ac:spMkLst>
            <pc:docMk/>
            <pc:sldMk cId="2594247095" sldId="309"/>
            <ac:spMk id="5" creationId="{1C7F82BD-8BC6-4120-93D8-F0088F94208A}"/>
          </ac:spMkLst>
        </pc:spChg>
      </pc:sldChg>
      <pc:sldChg chg="addSp modSp">
        <pc:chgData name="Suzanne Kieffer" userId="3188d9be-6736-4e46-893f-0f2e612a48c9" providerId="ADAL" clId="{06E9910E-4C5E-43DB-9189-7F23AC9A8E94}" dt="2023-07-05T15:25:15.998" v="137" actId="20577"/>
        <pc:sldMkLst>
          <pc:docMk/>
          <pc:sldMk cId="3015220275" sldId="311"/>
        </pc:sldMkLst>
        <pc:spChg chg="add mod">
          <ac:chgData name="Suzanne Kieffer" userId="3188d9be-6736-4e46-893f-0f2e612a48c9" providerId="ADAL" clId="{06E9910E-4C5E-43DB-9189-7F23AC9A8E94}" dt="2023-07-05T15:25:15.998" v="137" actId="20577"/>
          <ac:spMkLst>
            <pc:docMk/>
            <pc:sldMk cId="3015220275" sldId="311"/>
            <ac:spMk id="5" creationId="{F202611B-EAB7-4B54-B57E-2A9D3D6EB54E}"/>
          </ac:spMkLst>
        </pc:spChg>
      </pc:sldChg>
      <pc:sldChg chg="addSp modSp del">
        <pc:chgData name="Suzanne Kieffer" userId="3188d9be-6736-4e46-893f-0f2e612a48c9" providerId="ADAL" clId="{06E9910E-4C5E-43DB-9189-7F23AC9A8E94}" dt="2023-07-07T05:37:02.002" v="244" actId="2696"/>
        <pc:sldMkLst>
          <pc:docMk/>
          <pc:sldMk cId="1501561505" sldId="314"/>
        </pc:sldMkLst>
        <pc:spChg chg="add">
          <ac:chgData name="Suzanne Kieffer" userId="3188d9be-6736-4e46-893f-0f2e612a48c9" providerId="ADAL" clId="{06E9910E-4C5E-43DB-9189-7F23AC9A8E94}" dt="2023-07-05T15:25:26.035" v="141"/>
          <ac:spMkLst>
            <pc:docMk/>
            <pc:sldMk cId="1501561505" sldId="314"/>
            <ac:spMk id="5" creationId="{BAFC1A03-488E-4C9D-9284-3FD500F6AB99}"/>
          </ac:spMkLst>
        </pc:spChg>
        <pc:spChg chg="mod">
          <ac:chgData name="Suzanne Kieffer" userId="3188d9be-6736-4e46-893f-0f2e612a48c9" providerId="ADAL" clId="{06E9910E-4C5E-43DB-9189-7F23AC9A8E94}" dt="2023-07-05T15:03:51.411" v="3" actId="400"/>
          <ac:spMkLst>
            <pc:docMk/>
            <pc:sldMk cId="1501561505" sldId="314"/>
            <ac:spMk id="9" creationId="{0CFCCF07-9D85-A571-AED7-15147D519866}"/>
          </ac:spMkLst>
        </pc:spChg>
      </pc:sldChg>
      <pc:sldChg chg="addSp modSp">
        <pc:chgData name="Suzanne Kieffer" userId="3188d9be-6736-4e46-893f-0f2e612a48c9" providerId="ADAL" clId="{06E9910E-4C5E-43DB-9189-7F23AC9A8E94}" dt="2023-07-05T15:25:53.472" v="167" actId="1035"/>
        <pc:sldMkLst>
          <pc:docMk/>
          <pc:sldMk cId="2204997896" sldId="315"/>
        </pc:sldMkLst>
        <pc:spChg chg="add mod">
          <ac:chgData name="Suzanne Kieffer" userId="3188d9be-6736-4e46-893f-0f2e612a48c9" providerId="ADAL" clId="{06E9910E-4C5E-43DB-9189-7F23AC9A8E94}" dt="2023-07-05T15:25:53.472" v="167" actId="1035"/>
          <ac:spMkLst>
            <pc:docMk/>
            <pc:sldMk cId="2204997896" sldId="315"/>
            <ac:spMk id="6" creationId="{7E83408D-9F76-45EB-B9F1-CB7C1BC03CFD}"/>
          </ac:spMkLst>
        </pc:spChg>
      </pc:sldChg>
      <pc:sldChg chg="addSp modSp ord">
        <pc:chgData name="Suzanne Kieffer" userId="3188d9be-6736-4e46-893f-0f2e612a48c9" providerId="ADAL" clId="{06E9910E-4C5E-43DB-9189-7F23AC9A8E94}" dt="2023-07-07T05:35:01.639" v="204"/>
        <pc:sldMkLst>
          <pc:docMk/>
          <pc:sldMk cId="2176419825" sldId="316"/>
        </pc:sldMkLst>
        <pc:spChg chg="add mod">
          <ac:chgData name="Suzanne Kieffer" userId="3188d9be-6736-4e46-893f-0f2e612a48c9" providerId="ADAL" clId="{06E9910E-4C5E-43DB-9189-7F23AC9A8E94}" dt="2023-07-05T15:24:14.028" v="115" actId="208"/>
          <ac:spMkLst>
            <pc:docMk/>
            <pc:sldMk cId="2176419825" sldId="316"/>
            <ac:spMk id="2" creationId="{FDDF8904-B2AD-437C-880D-F8DA17AFBB32}"/>
          </ac:spMkLst>
        </pc:spChg>
        <pc:spChg chg="mod">
          <ac:chgData name="Suzanne Kieffer" userId="3188d9be-6736-4e46-893f-0f2e612a48c9" providerId="ADAL" clId="{06E9910E-4C5E-43DB-9189-7F23AC9A8E94}" dt="2023-07-07T05:34:32.621" v="203" actId="20577"/>
          <ac:spMkLst>
            <pc:docMk/>
            <pc:sldMk cId="2176419825" sldId="316"/>
            <ac:spMk id="4" creationId="{D3E57217-E7C2-961D-7089-C5CFC5B81847}"/>
          </ac:spMkLst>
        </pc:spChg>
      </pc:sldChg>
      <pc:sldChg chg="addSp delSp">
        <pc:chgData name="Suzanne Kieffer" userId="3188d9be-6736-4e46-893f-0f2e612a48c9" providerId="ADAL" clId="{06E9910E-4C5E-43DB-9189-7F23AC9A8E94}" dt="2023-07-05T15:24:52.473" v="129"/>
        <pc:sldMkLst>
          <pc:docMk/>
          <pc:sldMk cId="1021602882" sldId="319"/>
        </pc:sldMkLst>
        <pc:spChg chg="add del">
          <ac:chgData name="Suzanne Kieffer" userId="3188d9be-6736-4e46-893f-0f2e612a48c9" providerId="ADAL" clId="{06E9910E-4C5E-43DB-9189-7F23AC9A8E94}" dt="2023-07-05T15:24:52.473" v="129"/>
          <ac:spMkLst>
            <pc:docMk/>
            <pc:sldMk cId="1021602882" sldId="319"/>
            <ac:spMk id="4" creationId="{F1854125-A48E-46E4-9B48-CD3A3D7A691C}"/>
          </ac:spMkLst>
        </pc:spChg>
      </pc:sldChg>
      <pc:sldChg chg="addSp modSp add ord">
        <pc:chgData name="Suzanne Kieffer" userId="3188d9be-6736-4e46-893f-0f2e612a48c9" providerId="ADAL" clId="{06E9910E-4C5E-43DB-9189-7F23AC9A8E94}" dt="2023-07-07T05:36:38.508" v="243" actId="15"/>
        <pc:sldMkLst>
          <pc:docMk/>
          <pc:sldMk cId="122785704" sldId="320"/>
        </pc:sldMkLst>
        <pc:spChg chg="add mod">
          <ac:chgData name="Suzanne Kieffer" userId="3188d9be-6736-4e46-893f-0f2e612a48c9" providerId="ADAL" clId="{06E9910E-4C5E-43DB-9189-7F23AC9A8E94}" dt="2023-07-05T15:25:24.044" v="140" actId="1035"/>
          <ac:spMkLst>
            <pc:docMk/>
            <pc:sldMk cId="122785704" sldId="320"/>
            <ac:spMk id="5" creationId="{A66338FC-C915-41AE-8C46-05B51941369E}"/>
          </ac:spMkLst>
        </pc:spChg>
        <pc:spChg chg="mod">
          <ac:chgData name="Suzanne Kieffer" userId="3188d9be-6736-4e46-893f-0f2e612a48c9" providerId="ADAL" clId="{06E9910E-4C5E-43DB-9189-7F23AC9A8E94}" dt="2023-07-07T05:36:38.508" v="243" actId="15"/>
          <ac:spMkLst>
            <pc:docMk/>
            <pc:sldMk cId="122785704" sldId="320"/>
            <ac:spMk id="9" creationId="{0CFCCF07-9D85-A571-AED7-15147D519866}"/>
          </ac:spMkLst>
        </pc:spChg>
      </pc:sldChg>
      <pc:sldChg chg="addSp modSp add del ord">
        <pc:chgData name="Suzanne Kieffer" userId="3188d9be-6736-4e46-893f-0f2e612a48c9" providerId="ADAL" clId="{06E9910E-4C5E-43DB-9189-7F23AC9A8E94}" dt="2023-07-07T05:38:18.993" v="295" actId="2696"/>
        <pc:sldMkLst>
          <pc:docMk/>
          <pc:sldMk cId="350699355" sldId="321"/>
        </pc:sldMkLst>
        <pc:spChg chg="add">
          <ac:chgData name="Suzanne Kieffer" userId="3188d9be-6736-4e46-893f-0f2e612a48c9" providerId="ADAL" clId="{06E9910E-4C5E-43DB-9189-7F23AC9A8E94}" dt="2023-07-05T15:25:28.699" v="142"/>
          <ac:spMkLst>
            <pc:docMk/>
            <pc:sldMk cId="350699355" sldId="321"/>
            <ac:spMk id="5" creationId="{762929FE-FD6E-42AB-BF09-2DFCB9BA3E1A}"/>
          </ac:spMkLst>
        </pc:spChg>
        <pc:spChg chg="mod">
          <ac:chgData name="Suzanne Kieffer" userId="3188d9be-6736-4e46-893f-0f2e612a48c9" providerId="ADAL" clId="{06E9910E-4C5E-43DB-9189-7F23AC9A8E94}" dt="2023-07-05T15:06:39.292" v="100" actId="20577"/>
          <ac:spMkLst>
            <pc:docMk/>
            <pc:sldMk cId="350699355" sldId="321"/>
            <ac:spMk id="9" creationId="{0CFCCF07-9D85-A571-AED7-15147D519866}"/>
          </ac:spMkLst>
        </pc:spChg>
      </pc:sldChg>
      <pc:sldChg chg="modSp add">
        <pc:chgData name="Suzanne Kieffer" userId="3188d9be-6736-4e46-893f-0f2e612a48c9" providerId="ADAL" clId="{06E9910E-4C5E-43DB-9189-7F23AC9A8E94}" dt="2023-07-07T05:37:17.183" v="248" actId="400"/>
        <pc:sldMkLst>
          <pc:docMk/>
          <pc:sldMk cId="2061944631" sldId="322"/>
        </pc:sldMkLst>
        <pc:spChg chg="mod">
          <ac:chgData name="Suzanne Kieffer" userId="3188d9be-6736-4e46-893f-0f2e612a48c9" providerId="ADAL" clId="{06E9910E-4C5E-43DB-9189-7F23AC9A8E94}" dt="2023-07-07T05:37:17.183" v="248" actId="400"/>
          <ac:spMkLst>
            <pc:docMk/>
            <pc:sldMk cId="2061944631" sldId="322"/>
            <ac:spMk id="9" creationId="{0CFCCF07-9D85-A571-AED7-15147D519866}"/>
          </ac:spMkLst>
        </pc:spChg>
      </pc:sldChg>
      <pc:sldChg chg="add del setBg">
        <pc:chgData name="Suzanne Kieffer" userId="3188d9be-6736-4e46-893f-0f2e612a48c9" providerId="ADAL" clId="{06E9910E-4C5E-43DB-9189-7F23AC9A8E94}" dt="2023-07-07T05:37:06.679" v="246"/>
        <pc:sldMkLst>
          <pc:docMk/>
          <pc:sldMk cId="2332470840" sldId="322"/>
        </pc:sldMkLst>
      </pc:sldChg>
      <pc:sldChg chg="modSp add ord">
        <pc:chgData name="Suzanne Kieffer" userId="3188d9be-6736-4e46-893f-0f2e612a48c9" providerId="ADAL" clId="{06E9910E-4C5E-43DB-9189-7F23AC9A8E94}" dt="2023-07-07T05:39:20.229" v="323" actId="15"/>
        <pc:sldMkLst>
          <pc:docMk/>
          <pc:sldMk cId="1728419271" sldId="323"/>
        </pc:sldMkLst>
        <pc:spChg chg="mod">
          <ac:chgData name="Suzanne Kieffer" userId="3188d9be-6736-4e46-893f-0f2e612a48c9" providerId="ADAL" clId="{06E9910E-4C5E-43DB-9189-7F23AC9A8E94}" dt="2023-07-07T05:39:20.229" v="323" actId="15"/>
          <ac:spMkLst>
            <pc:docMk/>
            <pc:sldMk cId="1728419271" sldId="323"/>
            <ac:spMk id="9" creationId="{0CFCCF07-9D85-A571-AED7-15147D519866}"/>
          </ac:spMkLst>
        </pc:spChg>
      </pc:sldChg>
      <pc:sldChg chg="add del setBg">
        <pc:chgData name="Suzanne Kieffer" userId="3188d9be-6736-4e46-893f-0f2e612a48c9" providerId="ADAL" clId="{06E9910E-4C5E-43DB-9189-7F23AC9A8E94}" dt="2023-07-07T05:37:31.450" v="250"/>
        <pc:sldMkLst>
          <pc:docMk/>
          <pc:sldMk cId="3536455130" sldId="323"/>
        </pc:sldMkLst>
      </pc:sldChg>
    </pc:docChg>
  </pc:docChgLst>
  <pc:docChgLst>
    <pc:chgData name="Isabelle Motte" userId="S::isabelle.motte@uclouvain.be::c5f724bb-884b-4317-a99d-362d4f2078a6" providerId="AD" clId="Web-{A456617C-E394-41FF-80A8-60BEA3F08AF2}"/>
    <pc:docChg chg="modSld">
      <pc:chgData name="Isabelle Motte" userId="S::isabelle.motte@uclouvain.be::c5f724bb-884b-4317-a99d-362d4f2078a6" providerId="AD" clId="Web-{A456617C-E394-41FF-80A8-60BEA3F08AF2}" dt="2023-07-04T12:00:47.075" v="203"/>
      <pc:docMkLst>
        <pc:docMk/>
      </pc:docMkLst>
      <pc:sldChg chg="modSp">
        <pc:chgData name="Isabelle Motte" userId="S::isabelle.motte@uclouvain.be::c5f724bb-884b-4317-a99d-362d4f2078a6" providerId="AD" clId="Web-{A456617C-E394-41FF-80A8-60BEA3F08AF2}" dt="2023-07-04T12:00:47.075" v="203"/>
        <pc:sldMkLst>
          <pc:docMk/>
          <pc:sldMk cId="1021602882" sldId="319"/>
        </pc:sldMkLst>
        <pc:graphicFrameChg chg="mod modGraphic">
          <ac:chgData name="Isabelle Motte" userId="S::isabelle.motte@uclouvain.be::c5f724bb-884b-4317-a99d-362d4f2078a6" providerId="AD" clId="Web-{A456617C-E394-41FF-80A8-60BEA3F08AF2}" dt="2023-07-04T12:00:47.075" v="203"/>
          <ac:graphicFrameMkLst>
            <pc:docMk/>
            <pc:sldMk cId="1021602882" sldId="319"/>
            <ac:graphicFrameMk id="2" creationId="{6D1E17CB-224E-42B5-84CF-DE3F22FF7925}"/>
          </ac:graphicFrameMkLst>
        </pc:graphicFrameChg>
      </pc:sldChg>
    </pc:docChg>
  </pc:docChgLst>
  <pc:docChgLst>
    <pc:chgData name="Suzanne Kieffer" userId="S::suzanne.kieffer@uclouvain.be::3188d9be-6736-4e46-893f-0f2e612a48c9" providerId="AD" clId="Web-{E31C2161-BC2C-4594-A087-56DFF816051F}"/>
    <pc:docChg chg="modSld">
      <pc:chgData name="Suzanne Kieffer" userId="S::suzanne.kieffer@uclouvain.be::3188d9be-6736-4e46-893f-0f2e612a48c9" providerId="AD" clId="Web-{E31C2161-BC2C-4594-A087-56DFF816051F}" dt="2023-07-05T15:00:23.153" v="1"/>
      <pc:docMkLst>
        <pc:docMk/>
      </pc:docMkLst>
      <pc:sldChg chg="modSp">
        <pc:chgData name="Suzanne Kieffer" userId="S::suzanne.kieffer@uclouvain.be::3188d9be-6736-4e46-893f-0f2e612a48c9" providerId="AD" clId="Web-{E31C2161-BC2C-4594-A087-56DFF816051F}" dt="2023-07-05T15:00:23.153" v="1"/>
        <pc:sldMkLst>
          <pc:docMk/>
          <pc:sldMk cId="1021602882" sldId="319"/>
        </pc:sldMkLst>
        <pc:graphicFrameChg chg="mod modGraphic">
          <ac:chgData name="Suzanne Kieffer" userId="S::suzanne.kieffer@uclouvain.be::3188d9be-6736-4e46-893f-0f2e612a48c9" providerId="AD" clId="Web-{E31C2161-BC2C-4594-A087-56DFF816051F}" dt="2023-07-05T15:00:23.153" v="1"/>
          <ac:graphicFrameMkLst>
            <pc:docMk/>
            <pc:sldMk cId="1021602882" sldId="319"/>
            <ac:graphicFrameMk id="2" creationId="{6D1E17CB-224E-42B5-84CF-DE3F22FF7925}"/>
          </ac:graphicFrameMkLst>
        </pc:graphicFrameChg>
      </pc:sldChg>
    </pc:docChg>
  </pc:docChgLst>
  <pc:docChgLst>
    <pc:chgData name="Suzanne Kieffer" userId="S::suzanne.kieffer@uclouvain.be::3188d9be-6736-4e46-893f-0f2e612a48c9" providerId="AD" clId="Web-{BBB4CEC7-D014-4551-9052-4B87B950E411}"/>
    <pc:docChg chg="modSld">
      <pc:chgData name="Suzanne Kieffer" userId="S::suzanne.kieffer@uclouvain.be::3188d9be-6736-4e46-893f-0f2e612a48c9" providerId="AD" clId="Web-{BBB4CEC7-D014-4551-9052-4B87B950E411}" dt="2023-07-04T10:35:59.626" v="20" actId="20577"/>
      <pc:docMkLst>
        <pc:docMk/>
      </pc:docMkLst>
      <pc:sldChg chg="modSp">
        <pc:chgData name="Suzanne Kieffer" userId="S::suzanne.kieffer@uclouvain.be::3188d9be-6736-4e46-893f-0f2e612a48c9" providerId="AD" clId="Web-{BBB4CEC7-D014-4551-9052-4B87B950E411}" dt="2023-07-04T10:35:59.626" v="20" actId="20577"/>
        <pc:sldMkLst>
          <pc:docMk/>
          <pc:sldMk cId="2176419825" sldId="316"/>
        </pc:sldMkLst>
        <pc:spChg chg="mod">
          <ac:chgData name="Suzanne Kieffer" userId="S::suzanne.kieffer@uclouvain.be::3188d9be-6736-4e46-893f-0f2e612a48c9" providerId="AD" clId="Web-{BBB4CEC7-D014-4551-9052-4B87B950E411}" dt="2023-07-04T10:35:03.842" v="5" actId="20577"/>
          <ac:spMkLst>
            <pc:docMk/>
            <pc:sldMk cId="2176419825" sldId="316"/>
            <ac:spMk id="4" creationId="{D3E57217-E7C2-961D-7089-C5CFC5B81847}"/>
          </ac:spMkLst>
        </pc:spChg>
        <pc:spChg chg="mod">
          <ac:chgData name="Suzanne Kieffer" userId="S::suzanne.kieffer@uclouvain.be::3188d9be-6736-4e46-893f-0f2e612a48c9" providerId="AD" clId="Web-{BBB4CEC7-D014-4551-9052-4B87B950E411}" dt="2023-07-04T10:35:59.626" v="20" actId="20577"/>
          <ac:spMkLst>
            <pc:docMk/>
            <pc:sldMk cId="2176419825" sldId="316"/>
            <ac:spMk id="9" creationId="{0CFCCF07-9D85-A571-AED7-15147D519866}"/>
          </ac:spMkLst>
        </pc:spChg>
      </pc:sldChg>
    </pc:docChg>
  </pc:docChgLst>
  <pc:docChgLst>
    <pc:chgData name="Isabelle Motte" userId="S::isabelle.motte@uclouvain.be::c5f724bb-884b-4317-a99d-362d4f2078a6" providerId="AD" clId="Web-{9DD0CB7E-599E-42C8-945E-35EF6CC969CB}"/>
    <pc:docChg chg="modSld">
      <pc:chgData name="Isabelle Motte" userId="S::isabelle.motte@uclouvain.be::c5f724bb-884b-4317-a99d-362d4f2078a6" providerId="AD" clId="Web-{9DD0CB7E-599E-42C8-945E-35EF6CC969CB}" dt="2023-07-04T11:44:40.031" v="56"/>
      <pc:docMkLst>
        <pc:docMk/>
      </pc:docMkLst>
      <pc:sldChg chg="modNotes">
        <pc:chgData name="Isabelle Motte" userId="S::isabelle.motte@uclouvain.be::c5f724bb-884b-4317-a99d-362d4f2078a6" providerId="AD" clId="Web-{9DD0CB7E-599E-42C8-945E-35EF6CC969CB}" dt="2023-07-04T11:44:40.031" v="56"/>
        <pc:sldMkLst>
          <pc:docMk/>
          <pc:sldMk cId="2718448599" sldId="303"/>
        </pc:sldMkLst>
      </pc:sldChg>
    </pc:docChg>
  </pc:docChgLst>
  <pc:docChgLst>
    <pc:chgData name="Isabelle Motte" userId="S::isabelle.motte@uclouvain.be::c5f724bb-884b-4317-a99d-362d4f2078a6" providerId="AD" clId="Web-{441DD38D-8AE5-4BD0-B95A-1C6ED1E385D9}"/>
    <pc:docChg chg="modSld">
      <pc:chgData name="Isabelle Motte" userId="S::isabelle.motte@uclouvain.be::c5f724bb-884b-4317-a99d-362d4f2078a6" providerId="AD" clId="Web-{441DD38D-8AE5-4BD0-B95A-1C6ED1E385D9}" dt="2023-07-04T06:39:22.437" v="1"/>
      <pc:docMkLst>
        <pc:docMk/>
      </pc:docMkLst>
      <pc:sldChg chg="addSp">
        <pc:chgData name="Isabelle Motte" userId="S::isabelle.motte@uclouvain.be::c5f724bb-884b-4317-a99d-362d4f2078a6" providerId="AD" clId="Web-{441DD38D-8AE5-4BD0-B95A-1C6ED1E385D9}" dt="2023-07-04T06:39:22.437" v="1"/>
        <pc:sldMkLst>
          <pc:docMk/>
          <pc:sldMk cId="1255880286" sldId="305"/>
        </pc:sldMkLst>
        <pc:spChg chg="add">
          <ac:chgData name="Isabelle Motte" userId="S::isabelle.motte@uclouvain.be::c5f724bb-884b-4317-a99d-362d4f2078a6" providerId="AD" clId="Web-{441DD38D-8AE5-4BD0-B95A-1C6ED1E385D9}" dt="2023-07-04T06:39:22.437" v="1"/>
          <ac:spMkLst>
            <pc:docMk/>
            <pc:sldMk cId="1255880286" sldId="305"/>
            <ac:spMk id="2" creationId="{BCB40A35-3915-9360-7621-F1482D19C9CA}"/>
          </ac:spMkLst>
        </pc:spChg>
      </pc:sldChg>
      <pc:sldChg chg="delSp">
        <pc:chgData name="Isabelle Motte" userId="S::isabelle.motte@uclouvain.be::c5f724bb-884b-4317-a99d-362d4f2078a6" providerId="AD" clId="Web-{441DD38D-8AE5-4BD0-B95A-1C6ED1E385D9}" dt="2023-07-04T06:39:14.312" v="0"/>
        <pc:sldMkLst>
          <pc:docMk/>
          <pc:sldMk cId="761731949" sldId="317"/>
        </pc:sldMkLst>
        <pc:spChg chg="del">
          <ac:chgData name="Isabelle Motte" userId="S::isabelle.motte@uclouvain.be::c5f724bb-884b-4317-a99d-362d4f2078a6" providerId="AD" clId="Web-{441DD38D-8AE5-4BD0-B95A-1C6ED1E385D9}" dt="2023-07-04T06:39:14.312" v="0"/>
          <ac:spMkLst>
            <pc:docMk/>
            <pc:sldMk cId="761731949" sldId="317"/>
            <ac:spMk id="5" creationId="{54B8698A-664C-1229-7C90-A2CE93642218}"/>
          </ac:spMkLst>
        </pc:spChg>
      </pc:sldChg>
    </pc:docChg>
  </pc:docChgLst>
  <pc:docChgLst>
    <pc:chgData name="Isabelle Motte" userId="S::isabelle.motte@uclouvain.be::c5f724bb-884b-4317-a99d-362d4f2078a6" providerId="AD" clId="Web-{C7DC34C8-BBCA-4C32-B0C8-57CA05BC5873}"/>
    <pc:docChg chg="addSld delSld modSld">
      <pc:chgData name="Isabelle Motte" userId="S::isabelle.motte@uclouvain.be::c5f724bb-884b-4317-a99d-362d4f2078a6" providerId="AD" clId="Web-{C7DC34C8-BBCA-4C32-B0C8-57CA05BC5873}" dt="2023-07-03T18:51:50.814" v="477" actId="20577"/>
      <pc:docMkLst>
        <pc:docMk/>
      </pc:docMkLst>
      <pc:sldChg chg="modSp">
        <pc:chgData name="Isabelle Motte" userId="S::isabelle.motte@uclouvain.be::c5f724bb-884b-4317-a99d-362d4f2078a6" providerId="AD" clId="Web-{C7DC34C8-BBCA-4C32-B0C8-57CA05BC5873}" dt="2023-07-03T18:39:44.764" v="438" actId="20577"/>
        <pc:sldMkLst>
          <pc:docMk/>
          <pc:sldMk cId="1255880286" sldId="305"/>
        </pc:sldMkLst>
        <pc:spChg chg="mod">
          <ac:chgData name="Isabelle Motte" userId="S::isabelle.motte@uclouvain.be::c5f724bb-884b-4317-a99d-362d4f2078a6" providerId="AD" clId="Web-{C7DC34C8-BBCA-4C32-B0C8-57CA05BC5873}" dt="2023-07-03T18:39:44.764" v="438" actId="20577"/>
          <ac:spMkLst>
            <pc:docMk/>
            <pc:sldMk cId="1255880286" sldId="305"/>
            <ac:spMk id="9" creationId="{0CFCCF07-9D85-A571-AED7-15147D519866}"/>
          </ac:spMkLst>
        </pc:spChg>
      </pc:sldChg>
      <pc:sldChg chg="modSp">
        <pc:chgData name="Isabelle Motte" userId="S::isabelle.motte@uclouvain.be::c5f724bb-884b-4317-a99d-362d4f2078a6" providerId="AD" clId="Web-{C7DC34C8-BBCA-4C32-B0C8-57CA05BC5873}" dt="2023-07-03T18:20:32.718" v="192" actId="20577"/>
        <pc:sldMkLst>
          <pc:docMk/>
          <pc:sldMk cId="1872337502" sldId="306"/>
        </pc:sldMkLst>
        <pc:spChg chg="mod">
          <ac:chgData name="Isabelle Motte" userId="S::isabelle.motte@uclouvain.be::c5f724bb-884b-4317-a99d-362d4f2078a6" providerId="AD" clId="Web-{C7DC34C8-BBCA-4C32-B0C8-57CA05BC5873}" dt="2023-07-03T18:20:32.718" v="192" actId="20577"/>
          <ac:spMkLst>
            <pc:docMk/>
            <pc:sldMk cId="1872337502" sldId="306"/>
            <ac:spMk id="9" creationId="{0CFCCF07-9D85-A571-AED7-15147D519866}"/>
          </ac:spMkLst>
        </pc:spChg>
      </pc:sldChg>
      <pc:sldChg chg="modSp">
        <pc:chgData name="Isabelle Motte" userId="S::isabelle.motte@uclouvain.be::c5f724bb-884b-4317-a99d-362d4f2078a6" providerId="AD" clId="Web-{C7DC34C8-BBCA-4C32-B0C8-57CA05BC5873}" dt="2023-07-03T18:31:50.267" v="334" actId="20577"/>
        <pc:sldMkLst>
          <pc:docMk/>
          <pc:sldMk cId="740098712" sldId="307"/>
        </pc:sldMkLst>
        <pc:spChg chg="mod">
          <ac:chgData name="Isabelle Motte" userId="S::isabelle.motte@uclouvain.be::c5f724bb-884b-4317-a99d-362d4f2078a6" providerId="AD" clId="Web-{C7DC34C8-BBCA-4C32-B0C8-57CA05BC5873}" dt="2023-07-03T18:13:13.925" v="104" actId="20577"/>
          <ac:spMkLst>
            <pc:docMk/>
            <pc:sldMk cId="740098712" sldId="307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C7DC34C8-BBCA-4C32-B0C8-57CA05BC5873}" dt="2023-07-03T18:31:50.267" v="334" actId="20577"/>
          <ac:spMkLst>
            <pc:docMk/>
            <pc:sldMk cId="740098712" sldId="307"/>
            <ac:spMk id="9" creationId="{0CFCCF07-9D85-A571-AED7-15147D519866}"/>
          </ac:spMkLst>
        </pc:spChg>
      </pc:sldChg>
      <pc:sldChg chg="addSp delSp modSp">
        <pc:chgData name="Isabelle Motte" userId="S::isabelle.motte@uclouvain.be::c5f724bb-884b-4317-a99d-362d4f2078a6" providerId="AD" clId="Web-{C7DC34C8-BBCA-4C32-B0C8-57CA05BC5873}" dt="2023-07-03T18:48:07.840" v="442"/>
        <pc:sldMkLst>
          <pc:docMk/>
          <pc:sldMk cId="2594247095" sldId="309"/>
        </pc:sldMkLst>
        <pc:spChg chg="add del mod">
          <ac:chgData name="Isabelle Motte" userId="S::isabelle.motte@uclouvain.be::c5f724bb-884b-4317-a99d-362d4f2078a6" providerId="AD" clId="Web-{C7DC34C8-BBCA-4C32-B0C8-57CA05BC5873}" dt="2023-07-03T18:48:07.840" v="442"/>
          <ac:spMkLst>
            <pc:docMk/>
            <pc:sldMk cId="2594247095" sldId="309"/>
            <ac:spMk id="2" creationId="{C92A5602-0FED-9EC3-4346-6F478C3F1518}"/>
          </ac:spMkLst>
        </pc:spChg>
        <pc:spChg chg="mod">
          <ac:chgData name="Isabelle Motte" userId="S::isabelle.motte@uclouvain.be::c5f724bb-884b-4317-a99d-362d4f2078a6" providerId="AD" clId="Web-{C7DC34C8-BBCA-4C32-B0C8-57CA05BC5873}" dt="2023-07-03T18:34:22.177" v="363" actId="14100"/>
          <ac:spMkLst>
            <pc:docMk/>
            <pc:sldMk cId="2594247095" sldId="309"/>
            <ac:spMk id="4" creationId="{D3E57217-E7C2-961D-7089-C5CFC5B81847}"/>
          </ac:spMkLst>
        </pc:spChg>
        <pc:spChg chg="add del">
          <ac:chgData name="Isabelle Motte" userId="S::isabelle.motte@uclouvain.be::c5f724bb-884b-4317-a99d-362d4f2078a6" providerId="AD" clId="Web-{C7DC34C8-BBCA-4C32-B0C8-57CA05BC5873}" dt="2023-07-03T18:34:17.552" v="361"/>
          <ac:spMkLst>
            <pc:docMk/>
            <pc:sldMk cId="2594247095" sldId="309"/>
            <ac:spMk id="5" creationId="{296EA442-427B-9947-9F32-03B5B009822A}"/>
          </ac:spMkLst>
        </pc:spChg>
        <pc:spChg chg="mod">
          <ac:chgData name="Isabelle Motte" userId="S::isabelle.motte@uclouvain.be::c5f724bb-884b-4317-a99d-362d4f2078a6" providerId="AD" clId="Web-{C7DC34C8-BBCA-4C32-B0C8-57CA05BC5873}" dt="2023-07-03T18:36:01.664" v="381" actId="688"/>
          <ac:spMkLst>
            <pc:docMk/>
            <pc:sldMk cId="2594247095" sldId="309"/>
            <ac:spMk id="9" creationId="{0CFCCF07-9D85-A571-AED7-15147D519866}"/>
          </ac:spMkLst>
        </pc:spChg>
      </pc:sldChg>
      <pc:sldChg chg="addSp modSp">
        <pc:chgData name="Isabelle Motte" userId="S::isabelle.motte@uclouvain.be::c5f724bb-884b-4317-a99d-362d4f2078a6" providerId="AD" clId="Web-{C7DC34C8-BBCA-4C32-B0C8-57CA05BC5873}" dt="2023-07-03T18:39:30.654" v="435"/>
        <pc:sldMkLst>
          <pc:docMk/>
          <pc:sldMk cId="3015220275" sldId="311"/>
        </pc:sldMkLst>
        <pc:spChg chg="add">
          <ac:chgData name="Isabelle Motte" userId="S::isabelle.motte@uclouvain.be::c5f724bb-884b-4317-a99d-362d4f2078a6" providerId="AD" clId="Web-{C7DC34C8-BBCA-4C32-B0C8-57CA05BC5873}" dt="2023-07-03T18:39:30.654" v="435"/>
          <ac:spMkLst>
            <pc:docMk/>
            <pc:sldMk cId="3015220275" sldId="311"/>
            <ac:spMk id="5" creationId="{C390999F-6F0F-A5BC-0876-CD574AA6AD1F}"/>
          </ac:spMkLst>
        </pc:spChg>
        <pc:spChg chg="mod">
          <ac:chgData name="Isabelle Motte" userId="S::isabelle.motte@uclouvain.be::c5f724bb-884b-4317-a99d-362d4f2078a6" providerId="AD" clId="Web-{C7DC34C8-BBCA-4C32-B0C8-57CA05BC5873}" dt="2023-07-03T18:19:08.887" v="183" actId="20577"/>
          <ac:spMkLst>
            <pc:docMk/>
            <pc:sldMk cId="3015220275" sldId="311"/>
            <ac:spMk id="9" creationId="{0CFCCF07-9D85-A571-AED7-15147D519866}"/>
          </ac:spMkLst>
        </pc:spChg>
      </pc:sldChg>
      <pc:sldChg chg="modSp">
        <pc:chgData name="Isabelle Motte" userId="S::isabelle.motte@uclouvain.be::c5f724bb-884b-4317-a99d-362d4f2078a6" providerId="AD" clId="Web-{C7DC34C8-BBCA-4C32-B0C8-57CA05BC5873}" dt="2023-07-03T18:29:53.670" v="327" actId="20577"/>
        <pc:sldMkLst>
          <pc:docMk/>
          <pc:sldMk cId="3332326638" sldId="313"/>
        </pc:sldMkLst>
        <pc:spChg chg="mod">
          <ac:chgData name="Isabelle Motte" userId="S::isabelle.motte@uclouvain.be::c5f724bb-884b-4317-a99d-362d4f2078a6" providerId="AD" clId="Web-{C7DC34C8-BBCA-4C32-B0C8-57CA05BC5873}" dt="2023-07-03T18:29:53.670" v="327" actId="20577"/>
          <ac:spMkLst>
            <pc:docMk/>
            <pc:sldMk cId="3332326638" sldId="313"/>
            <ac:spMk id="9" creationId="{0CFCCF07-9D85-A571-AED7-15147D519866}"/>
          </ac:spMkLst>
        </pc:spChg>
      </pc:sldChg>
      <pc:sldChg chg="addSp">
        <pc:chgData name="Isabelle Motte" userId="S::isabelle.motte@uclouvain.be::c5f724bb-884b-4317-a99d-362d4f2078a6" providerId="AD" clId="Web-{C7DC34C8-BBCA-4C32-B0C8-57CA05BC5873}" dt="2023-07-03T18:37:22.916" v="395"/>
        <pc:sldMkLst>
          <pc:docMk/>
          <pc:sldMk cId="2204997896" sldId="315"/>
        </pc:sldMkLst>
        <pc:spChg chg="add">
          <ac:chgData name="Isabelle Motte" userId="S::isabelle.motte@uclouvain.be::c5f724bb-884b-4317-a99d-362d4f2078a6" providerId="AD" clId="Web-{C7DC34C8-BBCA-4C32-B0C8-57CA05BC5873}" dt="2023-07-03T18:37:22.916" v="395"/>
          <ac:spMkLst>
            <pc:docMk/>
            <pc:sldMk cId="2204997896" sldId="315"/>
            <ac:spMk id="6" creationId="{78C5BD69-0FA9-3AE3-E0E4-D359FD0F5F81}"/>
          </ac:spMkLst>
        </pc:spChg>
      </pc:sldChg>
      <pc:sldChg chg="add replId">
        <pc:chgData name="Isabelle Motte" userId="S::isabelle.motte@uclouvain.be::c5f724bb-884b-4317-a99d-362d4f2078a6" providerId="AD" clId="Web-{C7DC34C8-BBCA-4C32-B0C8-57CA05BC5873}" dt="2023-07-03T18:49:36.139" v="443"/>
        <pc:sldMkLst>
          <pc:docMk/>
          <pc:sldMk cId="761731949" sldId="317"/>
        </pc:sldMkLst>
      </pc:sldChg>
    </pc:docChg>
  </pc:docChgLst>
  <pc:docChgLst>
    <pc:chgData name="Isabelle Motte" userId="S::isabelle.motte@uclouvain.be::c5f724bb-884b-4317-a99d-362d4f2078a6" providerId="AD" clId="Web-{FE185497-717A-4E21-A6AD-662607BBCFB6}"/>
    <pc:docChg chg="addSld modSld sldOrd">
      <pc:chgData name="Isabelle Motte" userId="S::isabelle.motte@uclouvain.be::c5f724bb-884b-4317-a99d-362d4f2078a6" providerId="AD" clId="Web-{FE185497-717A-4E21-A6AD-662607BBCFB6}" dt="2023-07-03T18:04:07.509" v="179" actId="20577"/>
      <pc:docMkLst>
        <pc:docMk/>
      </pc:docMkLst>
      <pc:sldChg chg="ord">
        <pc:chgData name="Isabelle Motte" userId="S::isabelle.motte@uclouvain.be::c5f724bb-884b-4317-a99d-362d4f2078a6" providerId="AD" clId="Web-{FE185497-717A-4E21-A6AD-662607BBCFB6}" dt="2023-07-03T18:03:15.164" v="170"/>
        <pc:sldMkLst>
          <pc:docMk/>
          <pc:sldMk cId="3846849406" sldId="283"/>
        </pc:sldMkLst>
      </pc:sldChg>
      <pc:sldChg chg="modSp">
        <pc:chgData name="Isabelle Motte" userId="S::isabelle.motte@uclouvain.be::c5f724bb-884b-4317-a99d-362d4f2078a6" providerId="AD" clId="Web-{FE185497-717A-4E21-A6AD-662607BBCFB6}" dt="2023-07-03T18:02:33.225" v="167" actId="20577"/>
        <pc:sldMkLst>
          <pc:docMk/>
          <pc:sldMk cId="3815509906" sldId="302"/>
        </pc:sldMkLst>
        <pc:spChg chg="mod">
          <ac:chgData name="Isabelle Motte" userId="S::isabelle.motte@uclouvain.be::c5f724bb-884b-4317-a99d-362d4f2078a6" providerId="AD" clId="Web-{FE185497-717A-4E21-A6AD-662607BBCFB6}" dt="2023-07-03T18:02:33.225" v="167" actId="20577"/>
          <ac:spMkLst>
            <pc:docMk/>
            <pc:sldMk cId="3815509906" sldId="302"/>
            <ac:spMk id="7" creationId="{419FE538-9ECF-FF3A-7066-1DCAD08EACE9}"/>
          </ac:spMkLst>
        </pc:spChg>
      </pc:sldChg>
      <pc:sldChg chg="modSp">
        <pc:chgData name="Isabelle Motte" userId="S::isabelle.motte@uclouvain.be::c5f724bb-884b-4317-a99d-362d4f2078a6" providerId="AD" clId="Web-{FE185497-717A-4E21-A6AD-662607BBCFB6}" dt="2023-07-03T18:04:07.509" v="179" actId="20577"/>
        <pc:sldMkLst>
          <pc:docMk/>
          <pc:sldMk cId="1872337502" sldId="306"/>
        </pc:sldMkLst>
        <pc:spChg chg="mod">
          <ac:chgData name="Isabelle Motte" userId="S::isabelle.motte@uclouvain.be::c5f724bb-884b-4317-a99d-362d4f2078a6" providerId="AD" clId="Web-{FE185497-717A-4E21-A6AD-662607BBCFB6}" dt="2023-07-03T18:04:07.509" v="179" actId="20577"/>
          <ac:spMkLst>
            <pc:docMk/>
            <pc:sldMk cId="1872337502" sldId="306"/>
            <ac:spMk id="9" creationId="{0CFCCF07-9D85-A571-AED7-15147D519866}"/>
          </ac:spMkLst>
        </pc:spChg>
      </pc:sldChg>
      <pc:sldChg chg="addSp modSp add replId">
        <pc:chgData name="Isabelle Motte" userId="S::isabelle.motte@uclouvain.be::c5f724bb-884b-4317-a99d-362d4f2078a6" providerId="AD" clId="Web-{FE185497-717A-4E21-A6AD-662607BBCFB6}" dt="2023-07-03T17:54:48.475" v="89" actId="20577"/>
        <pc:sldMkLst>
          <pc:docMk/>
          <pc:sldMk cId="2204997896" sldId="315"/>
        </pc:sldMkLst>
        <pc:spChg chg="mod">
          <ac:chgData name="Isabelle Motte" userId="S::isabelle.motte@uclouvain.be::c5f724bb-884b-4317-a99d-362d4f2078a6" providerId="AD" clId="Web-{FE185497-717A-4E21-A6AD-662607BBCFB6}" dt="2023-07-03T17:53:03.581" v="12" actId="20577"/>
          <ac:spMkLst>
            <pc:docMk/>
            <pc:sldMk cId="2204997896" sldId="315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FE185497-717A-4E21-A6AD-662607BBCFB6}" dt="2023-07-03T17:54:48.475" v="89" actId="20577"/>
          <ac:spMkLst>
            <pc:docMk/>
            <pc:sldMk cId="2204997896" sldId="315"/>
            <ac:spMk id="9" creationId="{0CFCCF07-9D85-A571-AED7-15147D519866}"/>
          </ac:spMkLst>
        </pc:spChg>
        <pc:picChg chg="add mod">
          <ac:chgData name="Isabelle Motte" userId="S::isabelle.motte@uclouvain.be::c5f724bb-884b-4317-a99d-362d4f2078a6" providerId="AD" clId="Web-{FE185497-717A-4E21-A6AD-662607BBCFB6}" dt="2023-07-03T17:53:48.692" v="35" actId="1076"/>
          <ac:picMkLst>
            <pc:docMk/>
            <pc:sldMk cId="2204997896" sldId="315"/>
            <ac:picMk id="2" creationId="{F5EE08C9-2578-3CBA-A0EC-CFE0D475041C}"/>
          </ac:picMkLst>
        </pc:picChg>
      </pc:sldChg>
      <pc:sldChg chg="modSp add replId">
        <pc:chgData name="Isabelle Motte" userId="S::isabelle.motte@uclouvain.be::c5f724bb-884b-4317-a99d-362d4f2078a6" providerId="AD" clId="Web-{FE185497-717A-4E21-A6AD-662607BBCFB6}" dt="2023-07-03T18:01:35.348" v="159" actId="20577"/>
        <pc:sldMkLst>
          <pc:docMk/>
          <pc:sldMk cId="2176419825" sldId="316"/>
        </pc:sldMkLst>
        <pc:spChg chg="mod">
          <ac:chgData name="Isabelle Motte" userId="S::isabelle.motte@uclouvain.be::c5f724bb-884b-4317-a99d-362d4f2078a6" providerId="AD" clId="Web-{FE185497-717A-4E21-A6AD-662607BBCFB6}" dt="2023-07-03T17:58:56.124" v="105" actId="20577"/>
          <ac:spMkLst>
            <pc:docMk/>
            <pc:sldMk cId="2176419825" sldId="316"/>
            <ac:spMk id="4" creationId="{D3E57217-E7C2-961D-7089-C5CFC5B81847}"/>
          </ac:spMkLst>
        </pc:spChg>
        <pc:spChg chg="mod">
          <ac:chgData name="Isabelle Motte" userId="S::isabelle.motte@uclouvain.be::c5f724bb-884b-4317-a99d-362d4f2078a6" providerId="AD" clId="Web-{FE185497-717A-4E21-A6AD-662607BBCFB6}" dt="2023-07-03T18:01:35.348" v="159" actId="20577"/>
          <ac:spMkLst>
            <pc:docMk/>
            <pc:sldMk cId="2176419825" sldId="316"/>
            <ac:spMk id="9" creationId="{0CFCCF07-9D85-A571-AED7-15147D519866}"/>
          </ac:spMkLst>
        </pc:spChg>
      </pc:sldChg>
    </pc:docChg>
  </pc:docChgLst>
  <pc:docChgLst>
    <pc:chgData name="Isabelle Motte" userId="S::isabelle.motte@uclouvain.be::c5f724bb-884b-4317-a99d-362d4f2078a6" providerId="AD" clId="Web-{B276F1C9-E31A-46EF-B655-976A617DF41D}"/>
    <pc:docChg chg="modSld">
      <pc:chgData name="Isabelle Motte" userId="S::isabelle.motte@uclouvain.be::c5f724bb-884b-4317-a99d-362d4f2078a6" providerId="AD" clId="Web-{B276F1C9-E31A-46EF-B655-976A617DF41D}" dt="2023-07-04T11:50:23.985" v="30" actId="20577"/>
      <pc:docMkLst>
        <pc:docMk/>
      </pc:docMkLst>
      <pc:sldChg chg="addSp delSp modSp">
        <pc:chgData name="Isabelle Motte" userId="S::isabelle.motte@uclouvain.be::c5f724bb-884b-4317-a99d-362d4f2078a6" providerId="AD" clId="Web-{B276F1C9-E31A-46EF-B655-976A617DF41D}" dt="2023-07-04T11:50:23.985" v="30" actId="20577"/>
        <pc:sldMkLst>
          <pc:docMk/>
          <pc:sldMk cId="2718448599" sldId="303"/>
        </pc:sldMkLst>
        <pc:spChg chg="add del mod ord">
          <ac:chgData name="Isabelle Motte" userId="S::isabelle.motte@uclouvain.be::c5f724bb-884b-4317-a99d-362d4f2078a6" providerId="AD" clId="Web-{B276F1C9-E31A-46EF-B655-976A617DF41D}" dt="2023-07-04T11:48:03.714" v="9"/>
          <ac:spMkLst>
            <pc:docMk/>
            <pc:sldMk cId="2718448599" sldId="303"/>
            <ac:spMk id="6" creationId="{9376C282-56A4-748F-E29D-E93E98819E74}"/>
          </ac:spMkLst>
        </pc:spChg>
        <pc:spChg chg="add mod">
          <ac:chgData name="Isabelle Motte" userId="S::isabelle.motte@uclouvain.be::c5f724bb-884b-4317-a99d-362d4f2078a6" providerId="AD" clId="Web-{B276F1C9-E31A-46EF-B655-976A617DF41D}" dt="2023-07-04T11:50:23.985" v="30" actId="20577"/>
          <ac:spMkLst>
            <pc:docMk/>
            <pc:sldMk cId="2718448599" sldId="303"/>
            <ac:spMk id="7" creationId="{FA85856C-3E66-07E3-6017-70D7A2CF5795}"/>
          </ac:spMkLst>
        </pc:spChg>
        <pc:picChg chg="add del mod">
          <ac:chgData name="Isabelle Motte" userId="S::isabelle.motte@uclouvain.be::c5f724bb-884b-4317-a99d-362d4f2078a6" providerId="AD" clId="Web-{B276F1C9-E31A-46EF-B655-976A617DF41D}" dt="2023-07-04T11:48:02.027" v="8"/>
          <ac:picMkLst>
            <pc:docMk/>
            <pc:sldMk cId="2718448599" sldId="303"/>
            <ac:picMk id="2" creationId="{8FDEFBBA-0A06-07FC-CF91-EA88D511021A}"/>
          </ac:picMkLst>
        </pc:picChg>
      </pc:sldChg>
    </pc:docChg>
  </pc:docChgLst>
  <pc:docChgLst>
    <pc:chgData name="Isabelle Motte" userId="S::isabelle.motte@uclouvain.be::c5f724bb-884b-4317-a99d-362d4f2078a6" providerId="AD" clId="Web-{B6CEAA56-D143-458C-BEBB-B25BF968B1FA}"/>
    <pc:docChg chg="modSld">
      <pc:chgData name="Isabelle Motte" userId="S::isabelle.motte@uclouvain.be::c5f724bb-884b-4317-a99d-362d4f2078a6" providerId="AD" clId="Web-{B6CEAA56-D143-458C-BEBB-B25BF968B1FA}" dt="2023-07-03T18:07:28.406" v="5" actId="14100"/>
      <pc:docMkLst>
        <pc:docMk/>
      </pc:docMkLst>
      <pc:sldChg chg="modSp">
        <pc:chgData name="Isabelle Motte" userId="S::isabelle.motte@uclouvain.be::c5f724bb-884b-4317-a99d-362d4f2078a6" providerId="AD" clId="Web-{B6CEAA56-D143-458C-BEBB-B25BF968B1FA}" dt="2023-07-03T18:07:28.406" v="5" actId="14100"/>
        <pc:sldMkLst>
          <pc:docMk/>
          <pc:sldMk cId="2261214799" sldId="284"/>
        </pc:sldMkLst>
        <pc:spChg chg="mod">
          <ac:chgData name="Isabelle Motte" userId="S::isabelle.motte@uclouvain.be::c5f724bb-884b-4317-a99d-362d4f2078a6" providerId="AD" clId="Web-{B6CEAA56-D143-458C-BEBB-B25BF968B1FA}" dt="2023-07-03T18:07:28.406" v="5" actId="14100"/>
          <ac:spMkLst>
            <pc:docMk/>
            <pc:sldMk cId="2261214799" sldId="284"/>
            <ac:spMk id="2" creationId="{57C900D3-FE81-662F-0F33-9C4A73A300D4}"/>
          </ac:spMkLst>
        </pc:spChg>
        <pc:picChg chg="mod">
          <ac:chgData name="Isabelle Motte" userId="S::isabelle.motte@uclouvain.be::c5f724bb-884b-4317-a99d-362d4f2078a6" providerId="AD" clId="Web-{B6CEAA56-D143-458C-BEBB-B25BF968B1FA}" dt="2023-07-03T18:07:25.172" v="4" actId="1076"/>
          <ac:picMkLst>
            <pc:docMk/>
            <pc:sldMk cId="2261214799" sldId="284"/>
            <ac:picMk id="5" creationId="{0951999B-791B-E185-A59D-F26BEF7B6FC8}"/>
          </ac:picMkLst>
        </pc:picChg>
      </pc:sldChg>
    </pc:docChg>
  </pc:docChgLst>
  <pc:docChgLst>
    <pc:chgData name="Isabelle Motte" userId="S::isabelle.motte@uclouvain.be::c5f724bb-884b-4317-a99d-362d4f2078a6" providerId="AD" clId="Web-{B5C6E333-CE3F-4967-954B-DF52C6C7CB57}"/>
    <pc:docChg chg="modSld">
      <pc:chgData name="Isabelle Motte" userId="S::isabelle.motte@uclouvain.be::c5f724bb-884b-4317-a99d-362d4f2078a6" providerId="AD" clId="Web-{B5C6E333-CE3F-4967-954B-DF52C6C7CB57}" dt="2023-07-04T12:18:34.579" v="4" actId="20577"/>
      <pc:docMkLst>
        <pc:docMk/>
      </pc:docMkLst>
      <pc:sldChg chg="mod modShow">
        <pc:chgData name="Isabelle Motte" userId="S::isabelle.motte@uclouvain.be::c5f724bb-884b-4317-a99d-362d4f2078a6" providerId="AD" clId="Web-{B5C6E333-CE3F-4967-954B-DF52C6C7CB57}" dt="2023-07-04T12:17:45.312" v="0"/>
        <pc:sldMkLst>
          <pc:docMk/>
          <pc:sldMk cId="1255880286" sldId="305"/>
        </pc:sldMkLst>
      </pc:sldChg>
      <pc:sldChg chg="modSp">
        <pc:chgData name="Isabelle Motte" userId="S::isabelle.motte@uclouvain.be::c5f724bb-884b-4317-a99d-362d4f2078a6" providerId="AD" clId="Web-{B5C6E333-CE3F-4967-954B-DF52C6C7CB57}" dt="2023-07-04T12:18:34.579" v="4" actId="20577"/>
        <pc:sldMkLst>
          <pc:docMk/>
          <pc:sldMk cId="740098712" sldId="307"/>
        </pc:sldMkLst>
        <pc:spChg chg="mod">
          <ac:chgData name="Isabelle Motte" userId="S::isabelle.motte@uclouvain.be::c5f724bb-884b-4317-a99d-362d4f2078a6" providerId="AD" clId="Web-{B5C6E333-CE3F-4967-954B-DF52C6C7CB57}" dt="2023-07-04T12:18:34.579" v="4" actId="20577"/>
          <ac:spMkLst>
            <pc:docMk/>
            <pc:sldMk cId="740098712" sldId="307"/>
            <ac:spMk id="9" creationId="{0CFCCF07-9D85-A571-AED7-15147D519866}"/>
          </ac:spMkLst>
        </pc:spChg>
      </pc:sldChg>
    </pc:docChg>
  </pc:docChgLst>
  <pc:docChgLst>
    <pc:chgData name="Suzanne Kieffer" userId="S::suzanne.kieffer@uclouvain.be::3188d9be-6736-4e46-893f-0f2e612a48c9" providerId="AD" clId="Web-{8AE45C65-A2F8-40B9-9AFF-7DC1F93E9672}"/>
    <pc:docChg chg="sldOrd">
      <pc:chgData name="Suzanne Kieffer" userId="S::suzanne.kieffer@uclouvain.be::3188d9be-6736-4e46-893f-0f2e612a48c9" providerId="AD" clId="Web-{8AE45C65-A2F8-40B9-9AFF-7DC1F93E9672}" dt="2023-07-04T07:33:34.069" v="2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30A69-6E97-470C-B1B9-4D14CA1384DD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A32F0-C339-42CC-A725-6959B01C44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21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Ce qui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important pour les </a:t>
            </a:r>
            <a:r>
              <a:rPr lang="en-US" dirty="0" err="1">
                <a:cs typeface="Calibri"/>
              </a:rPr>
              <a:t>utilisateurs</a:t>
            </a:r>
            <a:r>
              <a:rPr lang="en-US" dirty="0">
                <a:cs typeface="Calibri"/>
              </a:rPr>
              <a:t> qui ne </a:t>
            </a:r>
            <a:r>
              <a:rPr lang="en-US" dirty="0" err="1">
                <a:cs typeface="Calibri"/>
              </a:rPr>
              <a:t>connaissent</a:t>
            </a:r>
            <a:r>
              <a:rPr lang="en-US" dirty="0">
                <a:cs typeface="Calibri"/>
              </a:rPr>
              <a:t> pas Moodle 4 :</a:t>
            </a:r>
            <a:br>
              <a:rPr lang="en-US" dirty="0">
                <a:cs typeface="+mn-lt"/>
              </a:rPr>
            </a:br>
            <a:r>
              <a:rPr lang="en-US" dirty="0">
                <a:cs typeface="Calibri"/>
              </a:rPr>
              <a:t>3) navigation </a:t>
            </a:r>
            <a:r>
              <a:rPr lang="en-US" dirty="0" err="1">
                <a:cs typeface="Calibri"/>
              </a:rPr>
              <a:t>dynamique</a:t>
            </a:r>
            <a:br>
              <a:rPr lang="en-US" dirty="0">
                <a:cs typeface="+mn-lt"/>
              </a:rPr>
            </a:br>
            <a:r>
              <a:rPr lang="en-US" dirty="0">
                <a:cs typeface="Calibri"/>
              </a:rPr>
              <a:t>4) menu de gestion de </a:t>
            </a:r>
            <a:r>
              <a:rPr lang="en-US" dirty="0" err="1">
                <a:cs typeface="Calibri"/>
              </a:rPr>
              <a:t>cours</a:t>
            </a:r>
          </a:p>
          <a:p>
            <a:r>
              <a:rPr lang="en-US" dirty="0">
                <a:cs typeface="Calibri"/>
              </a:rPr>
              <a:t>6) </a:t>
            </a:r>
            <a:r>
              <a:rPr lang="en-US" dirty="0" err="1">
                <a:cs typeface="Calibri"/>
              </a:rPr>
              <a:t>nouvelles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icônes</a:t>
            </a:r>
            <a:endParaRPr lang="en-US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A32F0-C339-42CC-A725-6959B01C44B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304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A32F0-C339-42CC-A725-6959B01C44B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80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7A32F0-C339-42CC-A725-6959B01C44B4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10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270C7-08A5-4EF1-E0AC-C0104D6E6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2E59F3-F210-3909-D3E0-00A30317E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1A842D-D12C-AD8E-1838-91F35EA99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46C839-FD89-62AD-07B8-364CB8AB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917E73-00AF-79D8-0DC2-14D2C090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79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6DE5EE-72BA-9C64-970F-CBEF0948E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3EE346-0C4B-22E3-C1B5-A888FDB78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7ADE17-6264-EE15-7B9A-A18F07AB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CF0F9D-3121-1EAF-9D29-D42FFE3C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20545D-4570-634D-DA02-F693340EB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183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1DDC0E-C9A8-076D-9ADC-D0AFE2F77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971339-E6EE-30FB-2DCE-D5BC30874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828170-0D50-8D41-FB61-CB5DF826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B63E5A-1E30-3834-ECA1-69D924CF1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98351C-CBB3-1606-418C-4157D239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16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16A59-2CF7-52A4-70A9-FDF511B5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9BB48C-07FB-9CDA-FCCD-5421702B2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AECEBB-C7DA-9EA5-BA13-70C14514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672330-9135-9B91-6131-DC2AE433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D9B8F8-20EB-A657-D702-CAAE63F0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B081CE-C15C-91E0-8054-38AAB523F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6CBAD5-1B23-062B-0659-C0D327916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528E1C-5BAD-2E4A-60B0-938A125B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D683FE-BB1F-3A2A-32B2-CD8412CBF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953761-3415-8A3F-9B59-A5D2F66E4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93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3124BD-1199-E9C3-BA61-BB2041C99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000CCB-A1F4-088B-66DB-F3EC146A1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1FC9EF-3872-5FE5-B36E-E13E49676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F186CD-363F-D684-CDB4-2AAE464D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6B5755-2173-E202-DC64-BA1DAA1E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600F5D-EF42-0493-AA0D-1D383FBF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88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D8C472-03A3-69A0-CA41-B2578F618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3E531A-D979-2DE2-F85D-5824C9B60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89251A-69D7-36D3-3EA3-83504067B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4647772-9A34-FD5D-3F0A-09D6043A3D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AD168F-2788-912D-12F8-BD063FEFC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79AE07-B6D7-200D-CF28-A82DBCDB6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C7A0733-8E9B-F5EA-5733-B0F174E3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2B09F6-13CB-479A-263B-6BCB908A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75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0DB900-DF63-C5C5-806D-330838FF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D8A7CD-4D6D-ACA7-0D2D-BF2B2EFFA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71490D-BD82-90FB-FA00-A9049C0A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A4A5C2-0A6A-9FAA-2098-19304C800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8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6E5C1A-24AE-99A6-3F39-4CA028FCE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BA979F-EBC6-62D5-43BC-A2B7554E2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DFA712-55AD-F22C-B1C9-12D7EBF3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293E5-4783-7A4A-E9CC-DADF7931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851D99-F40A-D274-319A-770036B31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8921E2-122F-68CA-A441-E0205942B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63AD49-BF9D-696F-FE66-EF3FD21A0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1BB06F-3645-844E-D665-D9030714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C467CC-AB4E-630E-8AEE-BD0B8CDE3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81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64B848-3C85-3CCC-1CBB-1DD37B960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B0C15D9-DBEA-B21C-2D1E-80ED514DDD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719D91-0891-C279-1D71-185C79AFD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070C71-76D0-3086-5565-59A1D9917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1ED78E-451D-9239-6CC8-DA79B85BC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FBC07D-A103-6F7A-3008-E32BBB867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22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ABF607-8F1B-A5B0-E988-99072ED5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A13947-2875-008B-1663-64FD5CE1A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1B21B5-AB71-7466-90CD-6309C8E22A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99C18-5108-42F9-BE1B-70EC52364635}" type="datetimeFigureOut">
              <a:rPr lang="fr-FR" smtClean="0"/>
              <a:t>05/07/2023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F764EE-4F19-8782-FB0A-3FBE014DC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84A3D3-4FDC-25CA-D868-5F929FBB4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F9D5-9425-4189-968A-94F095AA465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80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6" Type="http://schemas.openxmlformats.org/officeDocument/2006/relationships/image" Target="../media/image8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jpe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moot23-moodle4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tracker.moodle.org/browse/MDL-7864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951999B-791B-E185-A59D-F26BEF7B6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8937"/>
            <a:ext cx="12192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7C900D3-FE81-662F-0F33-9C4A73A300D4}"/>
              </a:ext>
            </a:extLst>
          </p:cNvPr>
          <p:cNvSpPr txBox="1"/>
          <p:nvPr/>
        </p:nvSpPr>
        <p:spPr>
          <a:xfrm>
            <a:off x="959004" y="3795595"/>
            <a:ext cx="70090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  <a:latin typeface="Orbitron" panose="02000000000000000000" pitchFamily="2" charset="0"/>
              </a:rPr>
              <a:t>Habiller Moodle 4 pour soutenir </a:t>
            </a:r>
          </a:p>
          <a:p>
            <a:pPr algn="ctr"/>
            <a:r>
              <a:rPr lang="fr-FR" sz="3600" dirty="0">
                <a:solidFill>
                  <a:schemeClr val="bg1"/>
                </a:solidFill>
                <a:latin typeface="Orbitron" panose="02000000000000000000" pitchFamily="2" charset="0"/>
              </a:rPr>
              <a:t>la pédagogie universelle</a:t>
            </a:r>
            <a:br>
              <a:rPr lang="fr-FR" sz="3600" dirty="0">
                <a:solidFill>
                  <a:schemeClr val="bg1"/>
                </a:solidFill>
                <a:latin typeface="Orbitron" panose="02000000000000000000" pitchFamily="2" charset="0"/>
              </a:rPr>
            </a:br>
            <a:endParaRPr lang="fr-FR" sz="3600" dirty="0">
              <a:solidFill>
                <a:schemeClr val="bg1"/>
              </a:solidFill>
              <a:latin typeface="Orbitron" panose="02000000000000000000" pitchFamily="2" charset="0"/>
            </a:endParaRPr>
          </a:p>
          <a:p>
            <a:pPr algn="ctr"/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Suzanne Kieffer (UCLouvain/ESPO/COMU)</a:t>
            </a:r>
            <a:r>
              <a:rPr lang="fr-FR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fr-FR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</a:b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Isabelle Motte (UCLouvain/SGSI/TICE)</a:t>
            </a:r>
            <a:r>
              <a:rPr lang="fr-FR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fr-FR" sz="3200" dirty="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1214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rbitron"/>
                <a:ea typeface="+mn-ea"/>
                <a:cs typeface="+mn-cs"/>
              </a:rPr>
              <a:t>Nouvelles icônes</a:t>
            </a:r>
            <a:endParaRPr kumimoji="0" lang="fr-FR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bitron" panose="02000000000000000000" pitchFamily="2" charset="0"/>
              <a:ea typeface="+mn-ea"/>
              <a:cs typeface="+mn-c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520494"/>
            <a:ext cx="11215473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Avis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plutôt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 favorable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(70% étudiant·es, 67% enseignant·es) mais…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Pour les étudiant·es, nouveau design plus cohérent (7/10) mais « trop de couleurs » (3/10) et « tout se ressemble » (dyslexie)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Difficultés pour les enseignant·es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Associations couleurs/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catégories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classer les icônes par catégorie dans le choix d’activité ?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Signification des couleurs/catégories pour les étudiant·es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infobulles d'icône ?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Libellé « Evaluation » pas clair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Choix de groupe dans « Collaboration » ou « Administration » ?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Solutions retenues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sym typeface="Wingdings" panose="05000000000000000000" pitchFamily="2" charset="2"/>
              </a:rPr>
              <a:t>A</a:t>
            </a: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fficher les libellés comme « Devoir » ou « Forum » déjà présents en mode édition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sym typeface="Wingdings" panose="05000000000000000000" pitchFamily="2" charset="2"/>
              </a:rPr>
              <a:t>Afficher</a:t>
            </a: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 une info-bulle pour tout le monde (en développement)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H</a:t>
            </a: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armonisation des couleur (titres de couleur avec le plugin </a:t>
            </a:r>
            <a:r>
              <a:rPr kumimoji="0" lang="fr-FR" sz="2000" b="0" i="0" u="none" strike="sng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atto_styles</a:t>
            </a: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chez nous)</a:t>
            </a:r>
            <a:endParaRPr kumimoji="0" lang="fr-FR" sz="2000" b="0" i="0" u="none" strike="sng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fr-FR" sz="2000" b="0" i="0" u="none" strike="sng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Associer la catégorie aux icônes d'outil dans la documentation</a:t>
            </a: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66338FC-C915-41AE-8C46-05B51941369E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1944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rbitron"/>
                <a:ea typeface="+mn-ea"/>
                <a:cs typeface="+mn-cs"/>
              </a:rPr>
              <a:t>Nouvelles icônes</a:t>
            </a:r>
            <a:endParaRPr kumimoji="0" lang="fr-FR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bitron" panose="02000000000000000000" pitchFamily="2" charset="0"/>
              <a:ea typeface="+mn-ea"/>
              <a:cs typeface="+mn-c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520494"/>
            <a:ext cx="11215473" cy="42780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Avis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plutôt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 favorable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(70% étudiant·es, 67% enseignant·es) mais…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Pour les étudiant·es, nouveau design plus cohérent (7/10) mais « trop de couleurs » (3/10) et « tout se ressemble » (dyslexie)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Difficultés pour les enseignant·es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Associations couleurs/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catégories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classer les icônes par catégorie dans le choix d’activité ?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Signification des couleurs/catégories pour les étudiant·es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infobulles d'icône ?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Libellé « Evaluation » pas clair</a:t>
            </a: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Choix de groupe dans « Collaboration » ou « Administration » ?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Solutions retenues basées sur les annonces de Moodle HQ</a:t>
            </a:r>
          </a:p>
          <a:p>
            <a:pPr marL="800100" lvl="1" indent="-342900">
              <a:buFont typeface="Wingdings" panose="05000000000000000000" pitchFamily="2" charset="2"/>
              <a:buChar char="à"/>
            </a:pPr>
            <a:r>
              <a:rPr lang="fr-FR" sz="2400" dirty="0">
                <a:solidFill>
                  <a:prstClr val="white"/>
                </a:solidFill>
                <a:ea typeface="+mn-lt"/>
                <a:cs typeface="Calibri" panose="020F0502020204030204"/>
                <a:sym typeface="Wingdings" panose="05000000000000000000" pitchFamily="2" charset="2"/>
              </a:rPr>
              <a:t>Virer les couleurs ;)</a:t>
            </a:r>
          </a:p>
          <a:p>
            <a:pPr marL="800100" lvl="1" indent="-342900">
              <a:buFont typeface="Wingdings" panose="05000000000000000000" pitchFamily="2" charset="2"/>
              <a:buChar char="à"/>
            </a:pPr>
            <a:r>
              <a:rPr lang="fr-FR" sz="2400" dirty="0">
                <a:solidFill>
                  <a:prstClr val="white"/>
                </a:solidFill>
                <a:ea typeface="+mn-lt"/>
                <a:cs typeface="Calibri" panose="020F0502020204030204"/>
                <a:sym typeface="Wingdings" panose="05000000000000000000" pitchFamily="2" charset="2"/>
              </a:rPr>
              <a:t>Garder l’info-bulle</a:t>
            </a:r>
            <a:endParaRPr lang="fr-FR" sz="2000" dirty="0">
              <a:solidFill>
                <a:prstClr val="white"/>
              </a:solidFill>
              <a:cs typeface="Calibri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66338FC-C915-41AE-8C46-05B51941369E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8419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>
                <a:solidFill>
                  <a:schemeClr val="bg1"/>
                </a:solidFill>
                <a:latin typeface="Orbitron"/>
              </a:rPr>
              <a:t>Habillage "Pédagogie universelle"</a:t>
            </a:r>
            <a:endParaRPr lang="fr-FR" sz="320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688728"/>
            <a:ext cx="5286004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Évolution très appréciée de tou·tes (100% étudiant·es et 89% enseignant·es)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cs typeface="Calibri"/>
              </a:rPr>
              <a:t>Pour en savoir plus : voir le </a:t>
            </a:r>
            <a:r>
              <a:rPr lang="fr" sz="2400" dirty="0">
                <a:solidFill>
                  <a:schemeClr val="bg1"/>
                </a:solidFill>
                <a:cs typeface="Calibri"/>
              </a:rPr>
              <a:t>rapport 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sur</a:t>
            </a:r>
            <a:r>
              <a:rPr lang="fr" sz="2400" dirty="0">
                <a:solidFill>
                  <a:schemeClr val="bg1"/>
                </a:solidFill>
                <a:cs typeface="Calibri"/>
              </a:rPr>
              <a:t> le cours </a:t>
            </a:r>
            <a:r>
              <a:rPr lang="en-US" sz="2400" dirty="0">
                <a:solidFill>
                  <a:schemeClr val="bg1"/>
                </a:solidFill>
                <a:cs typeface="Calibri"/>
              </a:rPr>
              <a:t>de</a:t>
            </a:r>
            <a:r>
              <a:rPr lang="fr" sz="2400" dirty="0">
                <a:solidFill>
                  <a:schemeClr val="bg1"/>
                </a:solidFill>
                <a:cs typeface="Calibri"/>
              </a:rPr>
              <a:t> la communication</a:t>
            </a:r>
            <a:endParaRPr lang="en-US" sz="2400" b="0" i="0" dirty="0">
              <a:solidFill>
                <a:schemeClr val="bg1"/>
              </a:solidFill>
              <a:effectLst/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pic>
        <p:nvPicPr>
          <p:cNvPr id="2" name="Image 4" descr="Une image contenant texte, capture d’écran, Page web, logiciel&#10;&#10;Description générée automatiquement">
            <a:extLst>
              <a:ext uri="{FF2B5EF4-FFF2-40B4-BE49-F238E27FC236}">
                <a16:creationId xmlns:a16="http://schemas.microsoft.com/office/drawing/2014/main" id="{F5EE08C9-2578-3CBA-A0EC-CFE0D47504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3418" y="1421177"/>
            <a:ext cx="5286004" cy="50700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E83408D-9F76-45EB-B9F1-CB7C1BC03CFD}"/>
              </a:ext>
            </a:extLst>
          </p:cNvPr>
          <p:cNvSpPr/>
          <p:nvPr/>
        </p:nvSpPr>
        <p:spPr>
          <a:xfrm>
            <a:off x="1145560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4997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992406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ea typeface="+mn-lt"/>
                <a:cs typeface="+mn-lt"/>
              </a:rPr>
              <a:t>Projet</a:t>
            </a:r>
            <a:r>
              <a:rPr lang="en-US" sz="32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r" sz="3200" dirty="0">
                <a:solidFill>
                  <a:schemeClr val="bg1"/>
                </a:solidFill>
                <a:ea typeface="+mn-lt"/>
                <a:cs typeface="Calibri"/>
              </a:rPr>
              <a:t>« </a:t>
            </a:r>
            <a:r>
              <a:rPr lang="fr" sz="3200" dirty="0">
                <a:solidFill>
                  <a:schemeClr val="bg1"/>
                </a:solidFill>
                <a:cs typeface="Calibri"/>
              </a:rPr>
              <a:t>Pédagogie Universelle » </a:t>
            </a:r>
          </a:p>
          <a:p>
            <a:r>
              <a:rPr lang="en-US" sz="3200" dirty="0">
                <a:solidFill>
                  <a:schemeClr val="bg1"/>
                </a:solidFill>
                <a:ea typeface="+mn-lt"/>
                <a:cs typeface="+mn-lt"/>
              </a:rPr>
              <a:t>(</a:t>
            </a:r>
            <a:r>
              <a:rPr lang="en-US" sz="3200" dirty="0">
                <a:solidFill>
                  <a:schemeClr val="bg1"/>
                </a:solidFill>
                <a:cs typeface="Calibri"/>
              </a:rPr>
              <a:t>cf. </a:t>
            </a:r>
            <a:r>
              <a:rPr lang="fr" sz="3200" dirty="0">
                <a:solidFill>
                  <a:schemeClr val="bg1"/>
                </a:solidFill>
                <a:cs typeface="Calibri"/>
              </a:rPr>
              <a:t>rapport </a:t>
            </a:r>
            <a:r>
              <a:rPr lang="en-US" sz="3200" dirty="0">
                <a:solidFill>
                  <a:schemeClr val="bg1"/>
                </a:solidFill>
                <a:cs typeface="Calibri"/>
              </a:rPr>
              <a:t>sur</a:t>
            </a:r>
            <a:r>
              <a:rPr lang="fr" sz="3200" dirty="0">
                <a:solidFill>
                  <a:schemeClr val="bg1"/>
                </a:solidFill>
                <a:cs typeface="Calibri"/>
              </a:rPr>
              <a:t> le cours dédié à cette communication)</a:t>
            </a:r>
            <a:endParaRPr lang="fr-FR" sz="3200" dirty="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504458" y="1859339"/>
            <a:ext cx="11215473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Pédagogie universelle : développement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 d’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un design pédagogique flexible face à la diversité des profils d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es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apprenant⋅es, 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en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s’appuyant sur la technologie et des outils pédagogiques variés pour soutenir le travail de l’enseignant⋅e</a:t>
            </a:r>
            <a:endParaRPr lang="en-US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342900" indent="-342900" algn="just">
              <a:buFont typeface="Arial"/>
              <a:buChar char="•"/>
            </a:pPr>
            <a:endParaRPr lang="fr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342900" indent="-342900" algn="just">
              <a:buFont typeface="Arial"/>
              <a:buChar char="•"/>
            </a:pP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Objectifs du projet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r" sz="2400" dirty="0">
                <a:solidFill>
                  <a:schemeClr val="bg1"/>
                </a:solidFill>
                <a:ea typeface="+mn-lt"/>
                <a:cs typeface="Calibri"/>
              </a:rPr>
              <a:t>« </a:t>
            </a:r>
            <a:r>
              <a:rPr lang="fr" sz="2400" dirty="0">
                <a:solidFill>
                  <a:schemeClr val="bg1"/>
                </a:solidFill>
                <a:cs typeface="Calibri"/>
              </a:rPr>
              <a:t>Pédagogie Universelle » </a:t>
            </a:r>
          </a:p>
          <a:p>
            <a:pPr marL="800100" lvl="1" indent="-342900" algn="just">
              <a:buFont typeface="Arial"/>
              <a:buChar char="•"/>
            </a:pP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R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éfléchir à l’accessibilité des activités 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et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des contenus pédagogiques par rapport au handicap, 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aux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difficultés d’apprentissage, 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à la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langue, 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la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culture, 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l’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origine socio-économique, 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aux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contraintes temporelles, technologiques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,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financières 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et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spatiales</a:t>
            </a:r>
            <a:endParaRPr lang="en-US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Supporter un </a:t>
            </a: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enseignement 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plus inclusif 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et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diversifié, émancipé des stéréotypes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,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des discriminations et des biais implicites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, dans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lequel </a:t>
            </a:r>
            <a:r>
              <a:rPr lang="fr" sz="2400" b="0" i="0" u="none" strike="noStrike" dirty="0">
                <a:solidFill>
                  <a:schemeClr val="bg1"/>
                </a:solidFill>
                <a:effectLst/>
                <a:ea typeface="+mn-lt"/>
                <a:cs typeface="+mn-lt"/>
              </a:rPr>
              <a:t>les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apprenant·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e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s se </a:t>
            </a: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sentent 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respect·é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e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s dans leur différence et </a:t>
            </a: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respectent</a:t>
            </a:r>
            <a:r>
              <a:rPr lang="fr" sz="2400" dirty="0">
                <a:solidFill>
                  <a:schemeClr val="bg1"/>
                </a:solidFill>
                <a:ea typeface="+mn-lt"/>
                <a:cs typeface="+mn-lt"/>
              </a:rPr>
              <a:t> celle des autres</a:t>
            </a:r>
            <a:endParaRPr lang="en-US" sz="2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DDF8904-B2AD-437C-880D-F8DA17AFBB32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419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Orbitron"/>
              </a:rPr>
              <a:t>Autres décisions</a:t>
            </a:r>
            <a:endParaRPr lang="fr-FR" sz="3200" dirty="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688728"/>
            <a:ext cx="11215473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Prévoir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une vidéo de prise en main de la nouvelle interface tant pour les étudiant·es que pour les enseignant·es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CSS personnalisé disponible dans le cours dédié à cette communication</a:t>
            </a:r>
            <a:b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</a:b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À intégrer dans le paramétrage du thème</a:t>
            </a:r>
            <a:b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</a:br>
            <a:r>
              <a:rPr lang="fr-FR" sz="2400" dirty="0">
                <a:solidFill>
                  <a:schemeClr val="bg1"/>
                </a:solidFill>
                <a:ea typeface="+mn-lt"/>
                <a:cs typeface="+mn-lt"/>
              </a:rPr>
              <a:t>Administration du site &gt; Présentation &gt; Boost &gt; Réglages avancés</a:t>
            </a:r>
            <a:endParaRPr lang="fr-FR" sz="2400" b="0" i="0">
              <a:solidFill>
                <a:schemeClr val="bg1"/>
              </a:solidFill>
              <a:effectLst/>
              <a:cs typeface="Calibri" panose="020F0502020204030204"/>
            </a:endParaRPr>
          </a:p>
          <a:p>
            <a:pPr algn="l" rtl="0" fontAlgn="base"/>
            <a:endParaRPr lang="en-US" sz="2400" b="0" i="0" dirty="0">
              <a:solidFill>
                <a:schemeClr val="bg1"/>
              </a:solidFill>
              <a:effectLst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E9D0707-0839-41A6-A1F1-23BC8154DF4A}"/>
              </a:ext>
            </a:extLst>
          </p:cNvPr>
          <p:cNvSpPr/>
          <p:nvPr/>
        </p:nvSpPr>
        <p:spPr>
          <a:xfrm>
            <a:off x="1145560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098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>
                <a:solidFill>
                  <a:schemeClr val="bg1"/>
                </a:solidFill>
                <a:latin typeface="Orbitron" panose="02000000000000000000" pitchFamily="2" charset="0"/>
              </a:rPr>
              <a:t>Recommandations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674205" y="1733333"/>
            <a:ext cx="112154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Recrutement des participant·es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​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Faire varier les profils (âge, genre, secteur, fonction, niveau, dyslexie, etc.)​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Mener les tests avec les étudiant·es en dehors des périodes d’examen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​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Personnaliser les invitations à participer (mail ou message privé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)​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 rtl="0" fontAlgn="base"/>
            <a:endParaRPr lang="fr-FR" sz="2400" b="0" i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Validité des résultats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Un test utilisateur n'est pas un focus group, prévoir des rencontres individuelles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fr-FR" sz="2400" b="0" i="0" u="none" strike="noStrike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Utiliser le même support (ex. vidéo) avec tou·tes les participant·es</a:t>
            </a:r>
            <a:r>
              <a:rPr lang="fr-FR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fr-FR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10 à 20 participants, c'est déjà bien et 5 c'est mieux que 0 ! 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fr-FR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04F45A1-2FE6-44F7-AE34-668786EE2C01}"/>
              </a:ext>
            </a:extLst>
          </p:cNvPr>
          <p:cNvSpPr/>
          <p:nvPr/>
        </p:nvSpPr>
        <p:spPr>
          <a:xfrm>
            <a:off x="1145560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355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A707BEB5-3615-A331-B5F3-5BFE9A7B776E}"/>
              </a:ext>
            </a:extLst>
          </p:cNvPr>
          <p:cNvGrpSpPr/>
          <p:nvPr/>
        </p:nvGrpSpPr>
        <p:grpSpPr>
          <a:xfrm>
            <a:off x="640506" y="2615164"/>
            <a:ext cx="7662051" cy="1627671"/>
            <a:chOff x="440481" y="2615165"/>
            <a:chExt cx="7662051" cy="1627671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5C52538C-8115-7E8C-FE3B-D76EDED48E71}"/>
                </a:ext>
              </a:extLst>
            </p:cNvPr>
            <p:cNvSpPr txBox="1"/>
            <p:nvPr/>
          </p:nvSpPr>
          <p:spPr>
            <a:xfrm>
              <a:off x="2397057" y="2890391"/>
              <a:ext cx="570547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>
                  <a:solidFill>
                    <a:schemeClr val="bg1"/>
                  </a:solidFill>
                  <a:latin typeface="Orbitron" panose="02000000000000000000" pitchFamily="2" charset="0"/>
                </a:rPr>
                <a:t>Merci de votre attention</a:t>
              </a:r>
              <a:br>
                <a:rPr lang="fr-FR" sz="3200">
                  <a:solidFill>
                    <a:schemeClr val="bg1"/>
                  </a:solidFill>
                  <a:latin typeface="Orbitron" panose="02000000000000000000" pitchFamily="2" charset="0"/>
                </a:rPr>
              </a:br>
              <a:r>
                <a:rPr lang="fr-FR" sz="3200">
                  <a:solidFill>
                    <a:schemeClr val="bg1"/>
                  </a:solidFill>
                  <a:latin typeface="Orbitron" panose="02000000000000000000" pitchFamily="2" charset="0"/>
                </a:rPr>
                <a:t>Des questions ?</a:t>
              </a:r>
            </a:p>
          </p:txBody>
        </p:sp>
        <p:pic>
          <p:nvPicPr>
            <p:cNvPr id="12" name="Graphique 11">
              <a:extLst>
                <a:ext uri="{FF2B5EF4-FFF2-40B4-BE49-F238E27FC236}">
                  <a16:creationId xmlns:a16="http://schemas.microsoft.com/office/drawing/2014/main" id="{7738D837-E703-279F-C797-B196BA3A5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440481" y="2615165"/>
              <a:ext cx="1630497" cy="1627671"/>
            </a:xfrm>
            <a:prstGeom prst="rect">
              <a:avLst/>
            </a:prstGeom>
          </p:spPr>
        </p:pic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4ABAFF0D-6951-BD60-21E7-18DE5D9841E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58599" y="2613751"/>
            <a:ext cx="5933402" cy="424424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5546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>
                <a:solidFill>
                  <a:schemeClr val="bg1"/>
                </a:solidFill>
                <a:latin typeface="Orbitron"/>
              </a:rPr>
              <a:t>Bouton d'édition</a:t>
            </a:r>
            <a:endParaRPr lang="fr-FR" sz="320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595021"/>
            <a:ext cx="11215473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Design B qui rappelle le paramétrage sur smartphone apprécié</a:t>
            </a:r>
            <a:endParaRPr lang="fr-FR" dirty="0">
              <a:solidFill>
                <a:schemeClr val="bg1"/>
              </a:solidFill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Mais : 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La couleur dans Fordson (A) met bien le bouton en évidence (5/9)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Les utilisateurices sont habitu·ées au design A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Et attention ! La couleur n’est pas un bon indicateur de la fonction </a:t>
            </a:r>
          </a:p>
          <a:p>
            <a:pPr fontAlgn="base"/>
            <a:endParaRPr lang="fr-FR" sz="24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fontAlgn="base"/>
            <a:r>
              <a:rPr lang="fr-FR" sz="2400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chemeClr val="bg1"/>
                </a:solidFill>
              </a:rPr>
              <a:t>mettre le bouton en vert temporairement pour éviter l’avalanche de helpdesk à la rentrée</a:t>
            </a:r>
            <a:endParaRPr lang="fr-FR" dirty="0">
              <a:solidFill>
                <a:schemeClr val="bg1"/>
              </a:solidFill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cs typeface="Calibri"/>
            </a:endParaRPr>
          </a:p>
          <a:p>
            <a:pPr algn="l" rtl="0" fontAlgn="base"/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72337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Orbitron"/>
              </a:rPr>
              <a:t>Sections repliables</a:t>
            </a:r>
            <a:endParaRPr lang="fr-FR" sz="3200" dirty="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595021"/>
            <a:ext cx="11215473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Plus apprécié par les enseignant·es (8/9) que par les étudiant·es (6/10</a:t>
            </a:r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Mais 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Il faut revoir l’icône de repli (5 étudiant·es, 3 enseignant·es) </a:t>
            </a:r>
            <a:r>
              <a:rPr lang="fr-FR" sz="2400" dirty="0">
                <a:solidFill>
                  <a:schemeClr val="bg1"/>
                </a:solidFill>
                <a:sym typeface="Wingdings" panose="05000000000000000000" pitchFamily="2" charset="2"/>
              </a:rPr>
              <a:t> flèche</a:t>
            </a:r>
            <a:endParaRPr lang="fr-FR" sz="2400" dirty="0">
              <a:solidFill>
                <a:schemeClr val="bg1"/>
              </a:solidFill>
              <a:cs typeface="Calibri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Risque que les étudiant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/>
                <a:cs typeface="Calibri"/>
              </a:rPr>
              <a:t>·e</a:t>
            </a:r>
            <a:r>
              <a:rPr lang="fr-FR" sz="2400" dirty="0">
                <a:solidFill>
                  <a:schemeClr val="bg1"/>
                </a:solidFill>
              </a:rPr>
              <a:t>s manquent les deadlines et les annonces (2 étudiant·es, 3 enseignant·es) </a:t>
            </a:r>
            <a:r>
              <a:rPr lang="fr-FR" sz="2400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chemeClr val="bg1"/>
                </a:solidFill>
                <a:cs typeface="Calibri"/>
              </a:rPr>
              <a:t>B</a:t>
            </a:r>
            <a:r>
              <a:rPr lang="fr-FR" sz="2400" dirty="0">
                <a:solidFill>
                  <a:schemeClr val="bg1"/>
                </a:solidFill>
              </a:rPr>
              <a:t>locs affichés par défaut pour les étudiant·es</a:t>
            </a:r>
            <a:endParaRPr lang="fr-FR" sz="2400" dirty="0">
              <a:solidFill>
                <a:schemeClr val="bg1"/>
              </a:solidFill>
              <a:cs typeface="Calibri"/>
            </a:endParaRPr>
          </a:p>
          <a:p>
            <a:pPr algn="l" rtl="0" fontAlgn="base"/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61731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>
                <a:solidFill>
                  <a:schemeClr val="bg1"/>
                </a:solidFill>
                <a:latin typeface="Orbitron"/>
              </a:rPr>
              <a:t>Menu de gestion de cours</a:t>
            </a:r>
            <a:endParaRPr lang="fr-FR" sz="320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77966" y="1688728"/>
            <a:ext cx="11215473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Évolution la plus appréciée (plébiscite) par les étudiant·es (100%</a:t>
            </a:r>
            <a:r>
              <a:rPr lang="fr-FR" sz="2400" dirty="0">
                <a:solidFill>
                  <a:schemeClr val="bg1"/>
                </a:solidFill>
                <a:latin typeface="Calibri"/>
                <a:cs typeface="Calibri"/>
              </a:rPr>
              <a:t>)</a:t>
            </a:r>
          </a:p>
          <a:p>
            <a:pPr marL="342900" indent="-342900" fontAlgn="base">
              <a:buFont typeface="Arial"/>
              <a:buChar char="•"/>
            </a:pPr>
            <a:r>
              <a:rPr lang="fr-FR" sz="2400" dirty="0">
                <a:solidFill>
                  <a:schemeClr val="bg1"/>
                </a:solidFill>
                <a:latin typeface="Calibri"/>
                <a:cs typeface="Calibri"/>
              </a:rPr>
              <a:t>Avis mitigé pour deux enseignant·es (22%) par habitude avec la version Fordson, mais sans </a:t>
            </a:r>
            <a:r>
              <a:rPr lang="fr-FR" sz="2400" b="0" i="0" dirty="0">
                <a:solidFill>
                  <a:schemeClr val="bg1"/>
                </a:solidFill>
                <a:effectLst/>
              </a:rPr>
              <a:t>résistance </a:t>
            </a:r>
            <a:r>
              <a:rPr lang="fr-FR" sz="2400" b="0" i="0" dirty="0">
                <a:solidFill>
                  <a:schemeClr val="bg1"/>
                </a:solidFill>
                <a:effectLst/>
                <a:sym typeface="Wingdings" panose="05000000000000000000" pitchFamily="2" charset="2"/>
              </a:rPr>
              <a:t> U</a:t>
            </a:r>
            <a:r>
              <a:rPr lang="fr-FR" sz="2400" dirty="0">
                <a:solidFill>
                  <a:schemeClr val="bg1"/>
                </a:solidFill>
              </a:rPr>
              <a:t>n changement à accompagner</a:t>
            </a:r>
            <a:endParaRPr lang="fr-FR" sz="2400" dirty="0">
              <a:solidFill>
                <a:schemeClr val="bg1"/>
              </a:solidFill>
              <a:cs typeface="Calibri"/>
            </a:endParaRPr>
          </a:p>
          <a:p>
            <a:pPr fontAlgn="base"/>
            <a:endParaRPr lang="en-US" sz="2400" dirty="0">
              <a:solidFill>
                <a:schemeClr val="bg1"/>
              </a:solidFill>
              <a:cs typeface="Calibri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588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394AB4C-7CDF-1427-2F78-37EC2A620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354" y="3922787"/>
            <a:ext cx="3644900" cy="177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16C9B9C1-FB57-85C6-55B9-8C061F952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411" y="3954498"/>
            <a:ext cx="3644900" cy="193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855680F-B1FA-0A07-DCFD-3BE1F019A6E3}"/>
              </a:ext>
            </a:extLst>
          </p:cNvPr>
          <p:cNvSpPr txBox="1"/>
          <p:nvPr/>
        </p:nvSpPr>
        <p:spPr>
          <a:xfrm>
            <a:off x="2408662" y="850249"/>
            <a:ext cx="2330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>
                <a:solidFill>
                  <a:schemeClr val="bg1"/>
                </a:solidFill>
              </a:rPr>
              <a:t>Version A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8D7BD7F-65DC-4344-C0E2-98217A9FA67E}"/>
              </a:ext>
            </a:extLst>
          </p:cNvPr>
          <p:cNvSpPr txBox="1"/>
          <p:nvPr/>
        </p:nvSpPr>
        <p:spPr>
          <a:xfrm>
            <a:off x="7935950" y="850249"/>
            <a:ext cx="2330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>
                <a:solidFill>
                  <a:schemeClr val="bg1"/>
                </a:solidFill>
              </a:rPr>
              <a:t>Version B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58DEDB6-F226-7B40-3C12-D1889E3E54EB}"/>
              </a:ext>
            </a:extLst>
          </p:cNvPr>
          <p:cNvSpPr txBox="1"/>
          <p:nvPr/>
        </p:nvSpPr>
        <p:spPr>
          <a:xfrm>
            <a:off x="1186985" y="1855161"/>
            <a:ext cx="4471639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Interface Moodle UCLouvain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Année académique 2021-2022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Moodle 3.9 – Thème Fordson</a:t>
            </a:r>
            <a:br>
              <a:rPr lang="fr-FR" sz="2400" dirty="0">
                <a:solidFill>
                  <a:schemeClr val="bg1"/>
                </a:solidFill>
              </a:rPr>
            </a:br>
            <a:r>
              <a:rPr lang="fr-FR" sz="2400" dirty="0">
                <a:solidFill>
                  <a:schemeClr val="bg1"/>
                </a:solidFill>
                <a:cs typeface="Calibri"/>
              </a:rPr>
              <a:t>CSS custom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19FE538-9ECF-FF3A-7066-1DCAD08EACE9}"/>
              </a:ext>
            </a:extLst>
          </p:cNvPr>
          <p:cNvSpPr txBox="1"/>
          <p:nvPr/>
        </p:nvSpPr>
        <p:spPr>
          <a:xfrm>
            <a:off x="6529169" y="1575438"/>
            <a:ext cx="4471639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Interface Moodle UCLouvain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Année académique 2023-2024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</a:rPr>
              <a:t>Moodle 4.1 – Thème Boost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cs typeface="Calibri"/>
              </a:rPr>
              <a:t>CSS amélioré par le projet pédagogie universelle</a:t>
            </a:r>
          </a:p>
          <a:p>
            <a:pPr algn="ctr"/>
            <a:endParaRPr lang="fr-FR" sz="24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C2FDCB-22FB-40C4-83C6-82F1415489E2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5509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>
                <a:solidFill>
                  <a:schemeClr val="bg1"/>
                </a:solidFill>
                <a:latin typeface="Orbitron"/>
              </a:rPr>
              <a:t>Sections repliables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688728"/>
            <a:ext cx="11215473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Large consensus </a:t>
            </a:r>
            <a:r>
              <a:rPr lang="fr-FR" sz="2400" dirty="0">
                <a:solidFill>
                  <a:schemeClr val="bg1"/>
                </a:solidFill>
              </a:rPr>
              <a:t>autour du design B (90% étudiant·es, 100% enseignant·es)</a:t>
            </a:r>
          </a:p>
          <a:p>
            <a:pPr algn="l" rtl="0" fontAlgn="base"/>
            <a:endParaRPr lang="en-US" sz="2400" dirty="0">
              <a:solidFill>
                <a:schemeClr val="bg1"/>
              </a:solidFill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chemeClr val="bg1"/>
              </a:solidFill>
              <a:effectLst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chemeClr val="bg1"/>
              </a:solidFill>
              <a:effectLst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232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276370" y="426642"/>
            <a:ext cx="7613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Orbitron" panose="02000000000000000000" pitchFamily="2" charset="0"/>
              </a:rPr>
              <a:t>Feedback des utilisateurices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504458" y="1859339"/>
            <a:ext cx="1121547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Participant·es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10 étudiant·es (5 femmes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,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une avec dyslexie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) 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entre 23 et 65 ans (âge médian : 25) en 2ème cycle en sciences de l’information et de la communication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9 enseignant·es (4 femmes) entre 27 et 65 ans 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(âge médian : 51) dans les trois secteurs (santé, sciences humaines et technologies)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endParaRPr lang="fr-FR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Tâche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: comparer deux designs A et B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Formulaire en ligne de consentement éclairé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Vidéo étudiant·es présentant les versions A et B avec la même narration, les mêmes questions, etc. pour mettre les participant·es dans les mêmes conditions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Durée de passation : 25-30 minutes environ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5583290-9406-4332-A20F-CEE9FC06C73F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849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445021" y="453713"/>
            <a:ext cx="7613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Orbitron" panose="02000000000000000000" pitchFamily="2" charset="0"/>
              </a:rPr>
              <a:t>Et si c’était vous les testeurs ? </a:t>
            </a: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28C8C2D-16A5-6177-A22B-B6B63ACB70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370" y="1319650"/>
            <a:ext cx="9456234" cy="530408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A85856C-3E66-07E3-6017-70D7A2CF5795}"/>
              </a:ext>
            </a:extLst>
          </p:cNvPr>
          <p:cNvSpPr txBox="1"/>
          <p:nvPr/>
        </p:nvSpPr>
        <p:spPr>
          <a:xfrm>
            <a:off x="8657617" y="291830"/>
            <a:ext cx="394031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u="sng" dirty="0">
                <a:solidFill>
                  <a:schemeClr val="bg1"/>
                </a:solidFill>
                <a:ea typeface="+mn-lt"/>
                <a:cs typeface="+mn-lt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bit.ly/moot23-moodle4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11E8F4-6E8A-431C-8677-1CCF8BDC5438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8448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Orbitron" panose="02000000000000000000" pitchFamily="2" charset="0"/>
              </a:rPr>
              <a:t>Exploitation des données collectées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649424" y="2090172"/>
            <a:ext cx="112154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 cas de consensus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entre les participant·es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Sélection du design B tel quel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endParaRPr lang="fr-FR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 cas de désaccord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entre les 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participant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·es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Analyse détaillée des avis et des commentaires libres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Évaluation de la qualité/faisabilité des éventuelles propositions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</a:rPr>
              <a:t>I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ntégration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des 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propositions pertinentes et cohérentes 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dans le 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futur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 design</a:t>
            </a:r>
            <a:endParaRPr lang="en-US" sz="24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0B0229-8175-4DB4-9687-EA2FFE6ABC6D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199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D1E17CB-224E-42B5-84CF-DE3F22FF7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131251"/>
              </p:ext>
            </p:extLst>
          </p:nvPr>
        </p:nvGraphicFramePr>
        <p:xfrm>
          <a:off x="0" y="0"/>
          <a:ext cx="12191998" cy="6857997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2760578">
                  <a:extLst>
                    <a:ext uri="{9D8B030D-6E8A-4147-A177-3AD203B41FA5}">
                      <a16:colId xmlns:a16="http://schemas.microsoft.com/office/drawing/2014/main" val="3160522529"/>
                    </a:ext>
                  </a:extLst>
                </a:gridCol>
                <a:gridCol w="3953488">
                  <a:extLst>
                    <a:ext uri="{9D8B030D-6E8A-4147-A177-3AD203B41FA5}">
                      <a16:colId xmlns:a16="http://schemas.microsoft.com/office/drawing/2014/main" val="3693546988"/>
                    </a:ext>
                  </a:extLst>
                </a:gridCol>
                <a:gridCol w="5477932">
                  <a:extLst>
                    <a:ext uri="{9D8B030D-6E8A-4147-A177-3AD203B41FA5}">
                      <a16:colId xmlns:a16="http://schemas.microsoft.com/office/drawing/2014/main" val="3366747146"/>
                    </a:ext>
                  </a:extLst>
                </a:gridCol>
              </a:tblGrid>
              <a:tr h="664493">
                <a:tc>
                  <a:txBody>
                    <a:bodyPr/>
                    <a:lstStyle/>
                    <a:p>
                      <a:r>
                        <a:rPr lang="fr-FR" dirty="0"/>
                        <a:t>Caractéristique</a:t>
                      </a:r>
                    </a:p>
                  </a:txBody>
                  <a:tcPr marL="110642" marR="110642"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Préférences des étudiant·es</a:t>
                      </a:r>
                    </a:p>
                  </a:txBody>
                  <a:tcPr marL="110642" marR="110642" anchor="ctr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Préférences des enseignant·es</a:t>
                      </a:r>
                    </a:p>
                  </a:txBody>
                  <a:tcPr marL="110642" marR="110642" anchor="ctr"/>
                </a:tc>
                <a:extLst>
                  <a:ext uri="{0D108BD9-81ED-4DB2-BD59-A6C34878D82A}">
                    <a16:rowId xmlns:a16="http://schemas.microsoft.com/office/drawing/2014/main" val="4070051425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Bouton d’édition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 (67%) par habitude ou pour la couleur, mais B plus clair</a:t>
                      </a:r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2008254070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Menu « Mes cours »*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 (60%) plus facile et plus rapide, images perçues comme distrayantes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(78%) intérêt pour image et personnalisation aux dépends de l’efficacité</a:t>
                      </a:r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2513959765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Colonnes repliables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(60%) moins de « bruit » mais risque d’oublier les annonces et icônes à revoir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(89%) mieux pour projeter le contenu, mais icônes à revoir et déplier les colonnes par défaut </a:t>
                      </a:r>
                      <a:endParaRPr lang="fr-FR"/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2963006951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Navigation dynamique*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(90%) très intéressant mais attention à l’affichage trop chargé (dyslexie)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(100%) très apprécié pour la navigation, le déplacement d'activités et l'affichage de l'achèvement</a:t>
                      </a:r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4054504944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Menu </a:t>
                      </a:r>
                      <a:r>
                        <a:rPr lang="fr-FR" sz="1800" b="0" i="0" u="none" strike="noStrike" noProof="0" dirty="0">
                          <a:solidFill>
                            <a:srgbClr val="FFFFFF"/>
                          </a:solidFill>
                          <a:latin typeface="Calibri"/>
                        </a:rPr>
                        <a:t>« G</a:t>
                      </a:r>
                      <a:r>
                        <a:rPr lang="fr-FR" dirty="0"/>
                        <a:t>estion de cours </a:t>
                      </a:r>
                      <a:r>
                        <a:rPr lang="fr-FR" sz="1800" b="0" i="0" u="none" strike="noStrike" noProof="0" dirty="0">
                          <a:solidFill>
                            <a:srgbClr val="FFFFFF"/>
                          </a:solidFill>
                          <a:latin typeface="Calibri"/>
                        </a:rPr>
                        <a:t>»</a:t>
                      </a:r>
                      <a:endParaRPr lang="fr-FR" dirty="0"/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(100%) très intéressant, meilleure affordance, nouveauté la plus appréciée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(67%) changement majeur, mais pas de résistance, besoin d’accompagnement au changement</a:t>
                      </a:r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2680247351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Sections repliables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(90%) navigation optimisée (moins de scroll) et moins de « bruit »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(100%) utile pour les cours « longs » et lisibilité améliorée</a:t>
                      </a:r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1052140995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Nouvelles icônes*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(70%) plus cohérent mais trop de couleurs, tout se ressemble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(67%) ambiguïté des catégories, choix des activités par couleur,  harmonisation des couleurs</a:t>
                      </a:r>
                      <a:endParaRPr lang="fr-FR"/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935771790"/>
                  </a:ext>
                </a:extLst>
              </a:tr>
              <a:tr h="774188">
                <a:tc>
                  <a:txBody>
                    <a:bodyPr/>
                    <a:lstStyle/>
                    <a:p>
                      <a:r>
                        <a:rPr lang="fr-FR" dirty="0"/>
                        <a:t>Habillage*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(100%) meilleur contraste, meilleure lisibilité</a:t>
                      </a:r>
                    </a:p>
                  </a:txBody>
                  <a:tcPr marL="110642" marR="110642"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 (89%) meilleur contraste, meilleure lisibilité</a:t>
                      </a:r>
                    </a:p>
                  </a:txBody>
                  <a:tcPr marL="110642" marR="110642"/>
                </a:tc>
                <a:extLst>
                  <a:ext uri="{0D108BD9-81ED-4DB2-BD59-A6C34878D82A}">
                    <a16:rowId xmlns:a16="http://schemas.microsoft.com/office/drawing/2014/main" val="27902247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21602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401153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>
                <a:solidFill>
                  <a:schemeClr val="bg1"/>
                </a:solidFill>
                <a:latin typeface="Orbitron"/>
              </a:rPr>
              <a:t>Menu Mes cours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595021"/>
            <a:ext cx="11215473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B</a:t>
            </a:r>
            <a:r>
              <a:rPr lang="fr-FR" sz="2400" b="0" i="0" dirty="0">
                <a:solidFill>
                  <a:schemeClr val="bg1"/>
                </a:solidFill>
                <a:effectLst/>
              </a:rPr>
              <a:t>esoin d’une liste d’accès rapide sans image pour une majorité d’étudiant</a:t>
            </a:r>
            <a:r>
              <a:rPr lang="fr-FR" sz="2400" b="0" i="0" u="none" strike="noStrike" dirty="0">
                <a:solidFill>
                  <a:schemeClr val="bg1"/>
                </a:solidFill>
                <a:effectLst/>
                <a:latin typeface="Calibri"/>
                <a:cs typeface="Calibri"/>
              </a:rPr>
              <a:t>·e</a:t>
            </a:r>
            <a:r>
              <a:rPr lang="fr-FR" sz="2400" b="0" i="0" dirty="0">
                <a:solidFill>
                  <a:schemeClr val="bg1"/>
                </a:solidFill>
                <a:effectLst/>
              </a:rPr>
              <a:t>s (6/10) et deux enseignant·es </a:t>
            </a:r>
            <a:r>
              <a:rPr lang="en-US" sz="2400" b="0" i="0" dirty="0">
                <a:solidFill>
                  <a:schemeClr val="bg1"/>
                </a:solidFill>
                <a:effectLst/>
              </a:rPr>
              <a:t>(2/9)</a:t>
            </a:r>
            <a:r>
              <a:rPr lang="en-US" sz="2400" dirty="0">
                <a:solidFill>
                  <a:schemeClr val="bg1"/>
                </a:solidFill>
              </a:rPr>
              <a:t> </a:t>
            </a:r>
            <a:r>
              <a:rPr lang="en-US" sz="2400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fr-FR" sz="2400" dirty="0">
                <a:solidFill>
                  <a:schemeClr val="bg1"/>
                </a:solidFill>
                <a:sym typeface="Wingdings" panose="05000000000000000000" pitchFamily="2" charset="2"/>
              </a:rPr>
              <a:t>P</a:t>
            </a:r>
            <a:r>
              <a:rPr lang="fr-FR" sz="2400" b="0" i="0" dirty="0">
                <a:solidFill>
                  <a:schemeClr val="bg1"/>
                </a:solidFill>
                <a:effectLst/>
              </a:rPr>
              <a:t>ersonnaliser la vue liste en masquant </a:t>
            </a:r>
            <a:r>
              <a:rPr lang="en-US" sz="2400" b="0" i="0" dirty="0">
                <a:solidFill>
                  <a:schemeClr val="bg1"/>
                </a:solidFill>
                <a:effectLst/>
              </a:rPr>
              <a:t>les images</a:t>
            </a:r>
            <a:endParaRPr lang="fr-FR" dirty="0">
              <a:solidFill>
                <a:schemeClr val="bg1"/>
              </a:solidFill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bg1"/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fr-FR" sz="2400" dirty="0">
                <a:solidFill>
                  <a:schemeClr val="bg1"/>
                </a:solidFill>
                <a:cs typeface="Calibri"/>
              </a:rPr>
              <a:t>Le menu « Mes cours » fait double emploi avec le bloc « Vue d'ensemble des cours » sur le tableau de bord </a:t>
            </a:r>
            <a:r>
              <a:rPr lang="fr-FR" sz="2400" dirty="0">
                <a:solidFill>
                  <a:schemeClr val="bg1"/>
                </a:solidFill>
                <a:cs typeface="Calibri"/>
                <a:sym typeface="Wingdings" panose="05000000000000000000" pitchFamily="2" charset="2"/>
              </a:rPr>
              <a:t> S</a:t>
            </a:r>
            <a:r>
              <a:rPr lang="fr-FR" sz="2400" dirty="0">
                <a:solidFill>
                  <a:schemeClr val="bg1"/>
                </a:solidFill>
                <a:cs typeface="Calibri"/>
              </a:rPr>
              <a:t>upprimer ce bloc du tableau de bord pour donner de la place au bloc « Chronologie » par exemple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chemeClr val="bg1"/>
              </a:solidFill>
              <a:effectLst/>
              <a:latin typeface="Calibri" panose="020F0502020204030204"/>
              <a:cs typeface="Calibri"/>
            </a:endParaRPr>
          </a:p>
          <a:p>
            <a:pPr fontAlgn="base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7F82BD-8BC6-4120-93D8-F0088F94208A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424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>
                <a:solidFill>
                  <a:schemeClr val="bg1"/>
                </a:solidFill>
                <a:latin typeface="Orbitron"/>
              </a:rPr>
              <a:t>Menu de navigation dynamique</a:t>
            </a:r>
            <a:endParaRPr lang="fr-FR" sz="3200">
              <a:solidFill>
                <a:schemeClr val="bg1"/>
              </a:solidFill>
              <a:latin typeface="Orbitron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595021"/>
            <a:ext cx="11215473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Large consensus autour du design B (90% étudiant·es, 100% enseignant·es)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Mais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Il devrait être possible de tout replier facilement 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</a:rPr>
              <a:t>Il ne devrait y avoir qu'une seule section dépliée à la fois (dyslexie)</a:t>
            </a:r>
          </a:p>
          <a:p>
            <a:pPr lvl="1"/>
            <a:r>
              <a:rPr lang="fr-FR" sz="2400" dirty="0">
                <a:ea typeface="+mn-lt"/>
                <a:cs typeface="+mn-lt"/>
                <a:hlinkClick r:id="rId4"/>
              </a:rPr>
              <a:t>https://tracker.moodle.org/browse/MDL-78646</a:t>
            </a:r>
            <a:endParaRPr lang="fr-FR"/>
          </a:p>
          <a:p>
            <a:pPr lvl="1" algn="l"/>
            <a:endParaRPr lang="fr-FR" sz="2400" b="0" i="0" dirty="0">
              <a:solidFill>
                <a:srgbClr val="000000"/>
              </a:solidFill>
              <a:effectLst/>
              <a:cs typeface="Calibri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chemeClr val="bg1"/>
              </a:solidFill>
              <a:effectLst/>
              <a:latin typeface="Calibri" panose="020F0502020204030204"/>
              <a:cs typeface="Calibri" panose="020F0502020204030204"/>
            </a:endParaRPr>
          </a:p>
          <a:p>
            <a:pPr fontAlgn="base"/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202611B-EAB7-4B54-B57E-2A9D3D6EB54E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5220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3E57217-E7C2-961D-7089-C5CFC5B81847}"/>
              </a:ext>
            </a:extLst>
          </p:cNvPr>
          <p:cNvSpPr txBox="1"/>
          <p:nvPr/>
        </p:nvSpPr>
        <p:spPr>
          <a:xfrm>
            <a:off x="1311207" y="435109"/>
            <a:ext cx="761371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rbitron"/>
                <a:ea typeface="+mn-ea"/>
                <a:cs typeface="+mn-cs"/>
              </a:rPr>
              <a:t>Nouvelles icônes</a:t>
            </a:r>
            <a:endParaRPr kumimoji="0" lang="fr-FR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rbitron" panose="02000000000000000000" pitchFamily="2" charset="0"/>
              <a:ea typeface="+mn-ea"/>
              <a:cs typeface="+mn-c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CFCCF07-9D85-A571-AED7-15147D519866}"/>
              </a:ext>
            </a:extLst>
          </p:cNvPr>
          <p:cNvSpPr txBox="1"/>
          <p:nvPr/>
        </p:nvSpPr>
        <p:spPr>
          <a:xfrm>
            <a:off x="488263" y="1520494"/>
            <a:ext cx="11215473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Avis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</a:rPr>
              <a:t> </a:t>
            </a:r>
            <a:r>
              <a:rPr lang="fr-FR" sz="2400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</a:rPr>
              <a:t>plutôt</a:t>
            </a:r>
            <a:r>
              <a:rPr lang="en-US" sz="2400" dirty="0">
                <a:solidFill>
                  <a:prstClr val="white"/>
                </a:solidFill>
                <a:latin typeface="Calibri" panose="020F0502020204030204"/>
                <a:ea typeface="+mn-lt"/>
                <a:cs typeface="Calibri" panose="020F0502020204030204"/>
              </a:rPr>
              <a:t> favorable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(70% étudiant·es, 67% enseignant·es) mais…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Pour les étudiant·es, nouveau design plus cohérent (7/10) mais « trop de couleurs » (3/10) et « tout se ressemble » (dyslexie)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Difficultés pour les enseignant·es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Associations couleurs/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catégories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classer les icônes par catégorie dans le choix d’activité 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Signification des couleurs/catégories pour les étudiant·es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infobulles d'icône 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Libellé « Evaluation » pas clair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Choix de groupe dans « Collaboration » ou « Administration » ?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Solutions retenues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sym typeface="Wingdings" panose="05000000000000000000" pitchFamily="2" charset="2"/>
              </a:rPr>
              <a:t>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sym typeface="Wingdings" panose="05000000000000000000" pitchFamily="2" charset="2"/>
              </a:rPr>
              <a:t>A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fficher les libellés comme « Devoir » ou « Forum » déjà présents en mode édition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sym typeface="Wingdings" panose="05000000000000000000" pitchFamily="2" charset="2"/>
              </a:rPr>
              <a:t>Afficher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 une info-bulle pour tout le monde (en développement)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H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armonisation des couleur (titres de couleur avec le plugin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atto_styles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chez nous)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Associer la catégorie aux icônes d'outil dans la documentation</a:t>
            </a: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1273F4D-870E-237A-1049-31177A21B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250914" y="234262"/>
            <a:ext cx="1025456" cy="102367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66338FC-C915-41AE-8C46-05B51941369E}"/>
              </a:ext>
            </a:extLst>
          </p:cNvPr>
          <p:cNvSpPr/>
          <p:nvPr/>
        </p:nvSpPr>
        <p:spPr>
          <a:xfrm>
            <a:off x="11235267" y="6014323"/>
            <a:ext cx="484664" cy="4085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7857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2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5BF0458DDCE74A98E391E7C6A1694E" ma:contentTypeVersion="3" ma:contentTypeDescription="Crée un document." ma:contentTypeScope="" ma:versionID="7ad636ac11204e02f9ad74033e1fdcff">
  <xsd:schema xmlns:xsd="http://www.w3.org/2001/XMLSchema" xmlns:xs="http://www.w3.org/2001/XMLSchema" xmlns:p="http://schemas.microsoft.com/office/2006/metadata/properties" xmlns:ns2="23974e70-3272-4155-be43-5512b4fc475e" targetNamespace="http://schemas.microsoft.com/office/2006/metadata/properties" ma:root="true" ma:fieldsID="1bf9590e113aa606ba05a21459d72cef" ns2:_="">
    <xsd:import namespace="23974e70-3272-4155-be43-5512b4fc4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974e70-3272-4155-be43-5512b4fc47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DF4E4C-FDD0-4087-AF36-D8EDC09975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974e70-3272-4155-be43-5512b4fc4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A05574-CF2A-4B80-BB25-3610B4B5D521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3974e70-3272-4155-be43-5512b4fc475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8C61EB0-F44D-44F7-9BD8-CAF8B7500E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1808</Words>
  <Application>Microsoft Office PowerPoint</Application>
  <PresentationFormat>Widescreen</PresentationFormat>
  <Paragraphs>173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Orbitron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Lucie Lemaitre</dc:creator>
  <cp:lastModifiedBy>Suzanne Kieffer</cp:lastModifiedBy>
  <cp:revision>115</cp:revision>
  <dcterms:created xsi:type="dcterms:W3CDTF">2023-01-18T15:07:44Z</dcterms:created>
  <dcterms:modified xsi:type="dcterms:W3CDTF">2023-07-07T05:43:22Z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457FDE06-3860-4B21-969C-5704E6847568</vt:lpwstr>
  </property>
  <property fmtid="{D5CDD505-2E9C-101B-9397-08002B2CF9AE}" pid="3" name="ArticulatePath">
    <vt:lpwstr>Présentation1</vt:lpwstr>
  </property>
  <property fmtid="{D5CDD505-2E9C-101B-9397-08002B2CF9AE}" pid="4" name="ContentTypeId">
    <vt:lpwstr>0x010100635BF0458DDCE74A98E391E7C6A1694E</vt:lpwstr>
  </property>
</Properties>
</file>