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7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5" r:id="rId15"/>
    <p:sldId id="269" r:id="rId16"/>
    <p:sldId id="270" r:id="rId17"/>
    <p:sldId id="266" r:id="rId18"/>
    <p:sldId id="268" r:id="rId19"/>
    <p:sldId id="272" r:id="rId20"/>
    <p:sldId id="274" r:id="rId21"/>
    <p:sldId id="273" r:id="rId22"/>
    <p:sldId id="275" r:id="rId23"/>
    <p:sldId id="271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923" autoAdjust="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27E55-FDD9-4271-8143-25FA0800B17D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D58B6-D294-480A-96C7-9CBB04639D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91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SM - AH ! AH ! AH ! AH ! AH ! AH ! AH ! </a:t>
            </a:r>
          </a:p>
          <a:p>
            <a:r>
              <a:rPr lang="fr-FR" dirty="0"/>
              <a:t>Salut les </a:t>
            </a:r>
            <a:r>
              <a:rPr lang="fr-FR" dirty="0" err="1"/>
              <a:t>moodleurs</a:t>
            </a:r>
            <a:r>
              <a:rPr lang="fr-FR" dirty="0"/>
              <a:t> ! ça fart !</a:t>
            </a:r>
          </a:p>
          <a:p>
            <a:endParaRPr lang="fr-FR" dirty="0"/>
          </a:p>
          <a:p>
            <a:r>
              <a:rPr lang="fr-FR" dirty="0"/>
              <a:t>SM - Avec mon </a:t>
            </a:r>
            <a:r>
              <a:rPr lang="fr-FR" dirty="0" err="1"/>
              <a:t>Superbibar</a:t>
            </a:r>
            <a:r>
              <a:rPr lang="fr-FR" dirty="0"/>
              <a:t> (oui </a:t>
            </a:r>
            <a:r>
              <a:rPr lang="fr-FR" dirty="0" err="1"/>
              <a:t>Supermoomoote</a:t>
            </a:r>
            <a:r>
              <a:rPr lang="fr-FR" dirty="0"/>
              <a:t>) on ne se déplace qu'en </a:t>
            </a:r>
            <a:r>
              <a:rPr lang="fr-FR" dirty="0" err="1"/>
              <a:t>extreme</a:t>
            </a:r>
            <a:r>
              <a:rPr lang="fr-FR" dirty="0"/>
              <a:t> urgence.</a:t>
            </a:r>
          </a:p>
          <a:p>
            <a:r>
              <a:rPr lang="fr-FR" dirty="0"/>
              <a:t>Et là, il faut bien avouer qu'on est face à un beau bordel !</a:t>
            </a:r>
          </a:p>
          <a:p>
            <a:endParaRPr lang="fr-FR" dirty="0"/>
          </a:p>
          <a:p>
            <a:r>
              <a:rPr lang="fr-FR" dirty="0"/>
              <a:t>SM - On a relevé une vague d'erreurs sur les </a:t>
            </a:r>
            <a:r>
              <a:rPr lang="fr-FR" dirty="0" err="1"/>
              <a:t>QCMs</a:t>
            </a:r>
            <a:r>
              <a:rPr lang="fr-FR" dirty="0"/>
              <a:t> papier de 9,5 sur l'échelle du </a:t>
            </a:r>
            <a:r>
              <a:rPr lang="fr-FR" dirty="0" err="1"/>
              <a:t>moodleur</a:t>
            </a:r>
            <a:r>
              <a:rPr lang="fr-FR" dirty="0"/>
              <a:t> !</a:t>
            </a:r>
          </a:p>
          <a:p>
            <a:r>
              <a:rPr lang="fr-FR" dirty="0"/>
              <a:t>Un arrêt d'examen sur erreur d'impression. Tin ! Tin ! Tin ! Tin ! Tin !</a:t>
            </a:r>
          </a:p>
          <a:p>
            <a:endParaRPr lang="fr-FR" dirty="0"/>
          </a:p>
          <a:p>
            <a:r>
              <a:rPr lang="fr-FR" dirty="0"/>
              <a:t>SB - (Euh ! tu dois dire Nom de Zeus </a:t>
            </a:r>
            <a:r>
              <a:rPr lang="fr-FR" dirty="0" err="1"/>
              <a:t>Supermoomoote</a:t>
            </a:r>
            <a:r>
              <a:rPr lang="fr-FR" dirty="0"/>
              <a:t> !)</a:t>
            </a:r>
          </a:p>
          <a:p>
            <a:endParaRPr lang="fr-FR" dirty="0"/>
          </a:p>
          <a:p>
            <a:r>
              <a:rPr lang="fr-FR" dirty="0"/>
              <a:t>SM - Ah </a:t>
            </a:r>
            <a:r>
              <a:rPr lang="fr-FR" dirty="0" err="1"/>
              <a:t>ah</a:t>
            </a:r>
            <a:r>
              <a:rPr lang="fr-FR" dirty="0"/>
              <a:t> </a:t>
            </a:r>
            <a:r>
              <a:rPr lang="fr-FR" dirty="0" err="1"/>
              <a:t>ah</a:t>
            </a:r>
            <a:r>
              <a:rPr lang="fr-FR" dirty="0"/>
              <a:t>, fais moi un beau dessin </a:t>
            </a:r>
            <a:r>
              <a:rPr lang="fr-FR" dirty="0" err="1"/>
              <a:t>Superbibar</a:t>
            </a:r>
            <a:r>
              <a:rPr lang="fr-FR" dirty="0"/>
              <a:t> pendant qu'je m'explique !</a:t>
            </a:r>
          </a:p>
          <a:p>
            <a:endParaRPr lang="fr-FR" dirty="0"/>
          </a:p>
          <a:p>
            <a:r>
              <a:rPr lang="fr-FR" dirty="0"/>
              <a:t>SM - ça peu être un poil confus, j'ai retranscrit une discussion entre l'Doc et </a:t>
            </a:r>
            <a:r>
              <a:rPr lang="fr-FR" dirty="0" err="1"/>
              <a:t>MacFly</a:t>
            </a:r>
            <a:endParaRPr lang="fr-FR" dirty="0"/>
          </a:p>
          <a:p>
            <a:endParaRPr lang="fr-FR" dirty="0"/>
          </a:p>
          <a:p>
            <a:r>
              <a:rPr lang="fr-FR" dirty="0"/>
              <a:t>SM - Examen sur table auto-corrigé par les copieurs de votre institution. On connait c’est le module « OFFLINE QUIZ » disponible sur le moodle.org</a:t>
            </a:r>
          </a:p>
          <a:p>
            <a:r>
              <a:rPr lang="fr-FR" dirty="0"/>
              <a:t>représenté ce matin par notre </a:t>
            </a:r>
            <a:r>
              <a:rPr lang="fr-FR" dirty="0" err="1"/>
              <a:t>Nicoals</a:t>
            </a:r>
            <a:r>
              <a:rPr lang="fr-FR" dirty="0"/>
              <a:t> </a:t>
            </a:r>
            <a:r>
              <a:rPr lang="fr-FR" dirty="0" err="1"/>
              <a:t>Martignoni</a:t>
            </a:r>
            <a:r>
              <a:rPr lang="fr-FR" dirty="0"/>
              <a:t> international ce n'est qu'un humain. Ah! Ah! Ah!</a:t>
            </a:r>
          </a:p>
          <a:p>
            <a:endParaRPr lang="fr-FR" dirty="0"/>
          </a:p>
          <a:p>
            <a:r>
              <a:rPr lang="fr-FR" dirty="0"/>
              <a:t>SB - Non de </a:t>
            </a:r>
            <a:r>
              <a:rPr lang="fr-FR" dirty="0" err="1"/>
              <a:t>zeus</a:t>
            </a:r>
            <a:r>
              <a:rPr lang="fr-FR" dirty="0"/>
              <a:t> </a:t>
            </a:r>
            <a:r>
              <a:rPr lang="fr-FR" dirty="0" err="1"/>
              <a:t>Supermoumoute</a:t>
            </a:r>
            <a:r>
              <a:rPr lang="fr-FR" dirty="0"/>
              <a:t>, nom de </a:t>
            </a:r>
            <a:r>
              <a:rPr lang="fr-FR" dirty="0" err="1"/>
              <a:t>zeus</a:t>
            </a:r>
            <a:r>
              <a:rPr lang="fr-FR" dirty="0"/>
              <a:t>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D58B6-D294-480A-96C7-9CBB04639D7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01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D58B6-D294-480A-96C7-9CBB04639D7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16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4A1BF2-5679-4F31-B040-D365F6B1A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D3417B-D7B4-4F87-BBF6-483C63805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AF5DE7-C989-48F9-983F-E834BC3A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0B7-D445-4CC2-8231-9416D17361EB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FB5219-0BF6-4EDF-9A26-D9EB0D64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DE8267-593C-4C32-82CB-4284EFD9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806-26A2-49DA-8245-B0CEF39C1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07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6F589F-9104-4042-86F6-8851407D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F16873-A1D1-4228-9231-F1EE560F4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966762-2348-4136-9505-F41BDAA9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0B7-D445-4CC2-8231-9416D17361EB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FEE6D9-8309-4F18-9D4A-7809CA667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CB8379-8D20-4FC4-95F1-F3D5AFD6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806-26A2-49DA-8245-B0CEF39C1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46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8B78527-D026-4570-9FB1-88F60685A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331820-B868-4077-9ED1-8B5F4CCDB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FD7009-7F0D-4D3C-A985-E8211B12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0B7-D445-4CC2-8231-9416D17361EB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6A67B1-4F83-4A38-9F76-BA615A00D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D75D49-F077-48BD-BE00-FF49101C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806-26A2-49DA-8245-B0CEF39C1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88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D948B-9A40-44AF-9813-59003457A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D16EAA-C790-4318-9D81-59ECAC1AC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D33DE1-8E31-48E5-88C9-33422434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0B7-D445-4CC2-8231-9416D17361EB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D2172B-13BC-45BC-9873-D8E904D8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08A7C3-DD81-412D-BD61-0B4A592F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806-26A2-49DA-8245-B0CEF39C1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78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24DE5D-76D4-4929-956C-AFBC06A1D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054462-F71F-4888-8ADC-8A133DC86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C5E62-9920-4EF3-8407-A077B2DD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0B7-D445-4CC2-8231-9416D17361EB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39C56F-42A2-4740-AAB6-A234F8041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9D89D0-AA40-44F8-87A6-8A96EFC0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806-26A2-49DA-8245-B0CEF39C1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5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0CEB3-67DA-4144-BEF7-0775969C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27DEAF-E5EA-4D70-9D82-7EA174445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FEDA0C-4249-4D86-9DCE-082627261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956A5D-D70D-4ED4-9551-B633DDAA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0B7-D445-4CC2-8231-9416D17361EB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3D8BA4-5322-4410-ACF3-BC56A3BE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E63D4D-AFEB-484F-A292-C16A5391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806-26A2-49DA-8245-B0CEF39C1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88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D852FD-D5D5-48EA-A52B-6F18F2FD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D95CE7-0286-4457-9D5A-28E020E09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60C502-E716-42D4-8C50-EAB7C2AC1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D406D0-0EEA-494A-9263-A566690623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2D2A54-82B2-43CD-BD68-16BB71230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882B64F-89BB-4870-9816-13AF5254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0B7-D445-4CC2-8231-9416D17361EB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B3682A8-D37D-4A8B-968F-4B3A70D9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3047AF-4E77-48BA-95D8-A8A053625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806-26A2-49DA-8245-B0CEF39C1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17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80896-3F76-4A0C-85E2-A0B1D3BF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33E4A7-C075-452B-953A-04998096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0B7-D445-4CC2-8231-9416D17361EB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1D82A9-2D33-48D6-BB07-8DDE4557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B74FCB-08A4-4A3A-8F6F-66C6B715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806-26A2-49DA-8245-B0CEF39C1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65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ACD74B-4EDB-4CD0-80BF-097BCAB1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0B7-D445-4CC2-8231-9416D17361EB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3B487F-44FF-4FB4-B14A-7F4D66B6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A2713E-2820-4A62-8EF3-68A564D1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806-26A2-49DA-8245-B0CEF39C1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89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94F8F3-C278-4B5A-9E58-5E72B958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E3CB91-4524-4FBF-B811-79B12B151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057ED2-4E12-459D-AFDC-BE34ACAD9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47FA0E-2CB5-4544-8904-8615D789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0B7-D445-4CC2-8231-9416D17361EB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BFADDD-0C81-43DA-9190-5CFD83D1B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263477-EB25-420D-9CED-EDB346AA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806-26A2-49DA-8245-B0CEF39C1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1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032E21-EDA4-4FE2-9A71-0945138A5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B7A188-A8EA-467F-8D95-615ABBF8E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CFD37B-C81C-4650-A738-C79BBA14F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C29589-2AAF-4ACD-9012-2F74D64B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0B7-D445-4CC2-8231-9416D17361EB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F534FD-570C-4428-AB8F-246B2B41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ED3191-5FBB-46EF-B3DC-AF038CA4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F806-26A2-49DA-8245-B0CEF39C1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49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4D34AC-F965-4CC4-AA58-FACAA267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D927C2-5E4D-48A8-9A31-FE6B4D7F1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19030C-49FC-4BBD-A84E-81FF83783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60B7-D445-4CC2-8231-9416D17361EB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E1B820-A383-4FA6-9C56-B2C7DA11F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8408A0-8EB6-4AA5-AA50-31E744009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7F806-26A2-49DA-8245-B0CEF39C1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41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4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CA2F49E-2972-4A67-BBD1-AC1C29493F2B}"/>
              </a:ext>
            </a:extLst>
          </p:cNvPr>
          <p:cNvSpPr txBox="1"/>
          <p:nvPr/>
        </p:nvSpPr>
        <p:spPr>
          <a:xfrm>
            <a:off x="3308966" y="6444278"/>
            <a:ext cx="501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Université de Tours –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LcdD" panose="04040604020B02020304" pitchFamily="82" charset="0"/>
              </a:rPr>
              <a:t>Pierre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LcdD" panose="04040604020B02020304" pitchFamily="82" charset="0"/>
              </a:rPr>
              <a:t>gibert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LcdD" panose="04040604020B02020304" pitchFamily="82" charset="0"/>
              </a:rPr>
              <a:t> &amp;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LcdD" panose="04040604020B02020304" pitchFamily="82" charset="0"/>
              </a:rPr>
              <a:t>lionel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LcdD" panose="04040604020B02020304" pitchFamily="82" charset="0"/>
              </a:rPr>
              <a:t> fandeur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6DF598-C2E0-4491-89FD-6422970A0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4886"/>
            <a:ext cx="9144000" cy="92528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C000"/>
                </a:solidFill>
                <a:latin typeface="LcdD" panose="04040604020B02020304" pitchFamily="82" charset="0"/>
              </a:rPr>
              <a:t>Le contexte</a:t>
            </a:r>
            <a:endParaRPr lang="fr-FR" dirty="0">
              <a:solidFill>
                <a:schemeClr val="bg1"/>
              </a:solidFill>
              <a:latin typeface="LcdD" panose="04040604020B02020304" pitchFamily="82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3AE9C89-62F1-45B4-97D3-B2B8946F7FDB}"/>
              </a:ext>
            </a:extLst>
          </p:cNvPr>
          <p:cNvGrpSpPr/>
          <p:nvPr/>
        </p:nvGrpSpPr>
        <p:grpSpPr>
          <a:xfrm>
            <a:off x="3657599" y="2460171"/>
            <a:ext cx="4876800" cy="2369357"/>
            <a:chOff x="3657599" y="2460171"/>
            <a:chExt cx="4876800" cy="236935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3B6D7A5-AA16-4D6C-9E91-4C55C07FC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737" y="3372203"/>
              <a:ext cx="4200525" cy="1457325"/>
            </a:xfrm>
            <a:prstGeom prst="rect">
              <a:avLst/>
            </a:prstGeom>
          </p:spPr>
        </p:pic>
        <p:sp useBgFill="1">
          <p:nvSpPr>
            <p:cNvPr id="3" name="ZoneTexte 2">
              <a:extLst>
                <a:ext uri="{FF2B5EF4-FFF2-40B4-BE49-F238E27FC236}">
                  <a16:creationId xmlns:a16="http://schemas.microsoft.com/office/drawing/2014/main" id="{081E20A4-92C3-48D8-8F4E-FFC957EE74FE}"/>
                </a:ext>
              </a:extLst>
            </p:cNvPr>
            <p:cNvSpPr txBox="1"/>
            <p:nvPr/>
          </p:nvSpPr>
          <p:spPr>
            <a:xfrm>
              <a:off x="3657599" y="2460171"/>
              <a:ext cx="4876800" cy="70788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>
                  <a:solidFill>
                    <a:schemeClr val="bg1"/>
                  </a:solidFill>
                  <a:latin typeface="LcdD" panose="04040604020B02020304" pitchFamily="82" charset="0"/>
                </a:rPr>
                <a:t>- 1 application -</a:t>
              </a:r>
              <a:endParaRPr lang="fr-FR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905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099F1327-F549-4CFC-8112-6060B4806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4057"/>
            <a:ext cx="12192000" cy="685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EEAE859-1AF8-415A-BD99-0841CA3CD7D1}"/>
              </a:ext>
            </a:extLst>
          </p:cNvPr>
          <p:cNvSpPr txBox="1">
            <a:spLocks/>
          </p:cNvSpPr>
          <p:nvPr/>
        </p:nvSpPr>
        <p:spPr>
          <a:xfrm>
            <a:off x="2862262" y="964444"/>
            <a:ext cx="6467475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Et là…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7BD745E-9DEC-4213-B0F8-EE2896DDF189}"/>
              </a:ext>
            </a:extLst>
          </p:cNvPr>
          <p:cNvGrpSpPr/>
          <p:nvPr/>
        </p:nvGrpSpPr>
        <p:grpSpPr>
          <a:xfrm>
            <a:off x="385302" y="1852614"/>
            <a:ext cx="11294710" cy="3732128"/>
            <a:chOff x="385302" y="1852614"/>
            <a:chExt cx="11294710" cy="3732128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10CA62A-A443-4B2D-99FB-5243C9260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02" y="2626500"/>
              <a:ext cx="3457575" cy="2952750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555D00C-D279-4F49-BF4F-C9767B356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3868" y="2631992"/>
              <a:ext cx="3457575" cy="295275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DCCD3F5-1058-412E-BE21-4F60B4A77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437" y="2626500"/>
              <a:ext cx="3457575" cy="2952750"/>
            </a:xfrm>
            <a:prstGeom prst="rect">
              <a:avLst/>
            </a:prstGeom>
          </p:spPr>
        </p:pic>
        <p:sp>
          <p:nvSpPr>
            <p:cNvPr id="10" name="Titre 1">
              <a:extLst>
                <a:ext uri="{FF2B5EF4-FFF2-40B4-BE49-F238E27FC236}">
                  <a16:creationId xmlns:a16="http://schemas.microsoft.com/office/drawing/2014/main" id="{C8D90E2B-4FFB-46A6-AC31-9BB91EE73B53}"/>
                </a:ext>
              </a:extLst>
            </p:cNvPr>
            <p:cNvSpPr txBox="1">
              <a:spLocks/>
            </p:cNvSpPr>
            <p:nvPr/>
          </p:nvSpPr>
          <p:spPr>
            <a:xfrm>
              <a:off x="5298762" y="1852614"/>
              <a:ext cx="1483038" cy="5643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3600" dirty="0">
                  <a:solidFill>
                    <a:srgbClr val="FFC000"/>
                  </a:solidFill>
                  <a:latin typeface="LcdD" panose="04040604020B02020304" pitchFamily="82" charset="0"/>
                </a:rPr>
                <a:t>18 </a:t>
              </a:r>
              <a:r>
                <a:rPr lang="fr-FR" sz="3600" dirty="0" err="1">
                  <a:solidFill>
                    <a:srgbClr val="FFC000"/>
                  </a:solidFill>
                  <a:latin typeface="LcdD" panose="04040604020B02020304" pitchFamily="82" charset="0"/>
                </a:rPr>
                <a:t>pdf</a:t>
              </a:r>
              <a:r>
                <a:rPr lang="fr-FR" sz="2500" dirty="0" err="1">
                  <a:solidFill>
                    <a:srgbClr val="FFC000"/>
                  </a:solidFill>
                  <a:latin typeface="LcdD" panose="04040604020B02020304" pitchFamily="82" charset="0"/>
                </a:rPr>
                <a:t>s</a:t>
              </a:r>
              <a:endParaRPr lang="fr-FR" sz="3600" dirty="0">
                <a:solidFill>
                  <a:schemeClr val="bg1"/>
                </a:solidFill>
                <a:latin typeface="LcdD" panose="04040604020B02020304" pitchFamily="82" charset="0"/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4CB7CF64-A4B9-43F6-9C8B-B9CFD1B04AEE}"/>
              </a:ext>
            </a:extLst>
          </p:cNvPr>
          <p:cNvGrpSpPr/>
          <p:nvPr/>
        </p:nvGrpSpPr>
        <p:grpSpPr>
          <a:xfrm>
            <a:off x="3154475" y="6347659"/>
            <a:ext cx="3614689" cy="471895"/>
            <a:chOff x="2109443" y="6347659"/>
            <a:chExt cx="3614689" cy="471895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61031C2B-9662-4E1D-B5B8-A4D5B802A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359" y="6347659"/>
              <a:ext cx="1927773" cy="467533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573EE77-A243-4FAC-8E4F-7743EB591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499" y="6581426"/>
              <a:ext cx="571500" cy="238125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668E0110-89E6-49FE-ACF1-05346E9B0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529" y="6581428"/>
              <a:ext cx="571500" cy="238125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FEEA7041-D431-44DC-B8B7-A128CBD09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557" y="6581427"/>
              <a:ext cx="571500" cy="238125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8100A504-1CD0-479B-9F57-EFA028038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443" y="6581429"/>
              <a:ext cx="571500" cy="238125"/>
            </a:xfrm>
            <a:prstGeom prst="rect">
              <a:avLst/>
            </a:prstGeom>
          </p:spPr>
        </p:pic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BF0C358B-2D85-401B-80F4-B2713F6A1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57" y="6581429"/>
            <a:ext cx="571500" cy="2381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D846DA7-6F28-485D-A4BC-539E7BDE2A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45" y="6581425"/>
            <a:ext cx="571500" cy="2381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D197C14-E7FA-4345-8F70-49FA142FE2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19" y="6581425"/>
            <a:ext cx="571500" cy="238125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C84D3873-3D82-4872-A060-45B2A6C74132}"/>
              </a:ext>
            </a:extLst>
          </p:cNvPr>
          <p:cNvSpPr txBox="1">
            <a:spLocks/>
          </p:cNvSpPr>
          <p:nvPr/>
        </p:nvSpPr>
        <p:spPr>
          <a:xfrm>
            <a:off x="5298761" y="5967385"/>
            <a:ext cx="6381251" cy="564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600" dirty="0">
                <a:solidFill>
                  <a:srgbClr val="FFC000"/>
                </a:solidFill>
                <a:latin typeface="LcdD" panose="04040604020B02020304" pitchFamily="82" charset="0"/>
              </a:rPr>
              <a:t>1 fatal </a:t>
            </a:r>
            <a:r>
              <a:rPr lang="fr-FR" sz="3600" dirty="0" err="1">
                <a:solidFill>
                  <a:srgbClr val="FFC000"/>
                </a:solidFill>
                <a:latin typeface="LcdD" panose="04040604020B02020304" pitchFamily="82" charset="0"/>
              </a:rPr>
              <a:t>error</a:t>
            </a:r>
            <a:r>
              <a:rPr lang="fr-FR" sz="3600" dirty="0">
                <a:solidFill>
                  <a:srgbClr val="FFC000"/>
                </a:solidFill>
                <a:latin typeface="LcdD" panose="04040604020B02020304" pitchFamily="82" charset="0"/>
              </a:rPr>
              <a:t> non détectée</a:t>
            </a:r>
            <a:endParaRPr lang="fr-FR" sz="3600" dirty="0">
              <a:solidFill>
                <a:schemeClr val="bg1"/>
              </a:solidFill>
              <a:latin typeface="LcdD" panose="04040604020B020203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1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8EA6657D-780F-43CF-9C26-C96EE85BC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4057"/>
            <a:ext cx="12192000" cy="685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EEAE859-1AF8-415A-BD99-0841CA3CD7D1}"/>
              </a:ext>
            </a:extLst>
          </p:cNvPr>
          <p:cNvSpPr txBox="1">
            <a:spLocks/>
          </p:cNvSpPr>
          <p:nvPr/>
        </p:nvSpPr>
        <p:spPr>
          <a:xfrm>
            <a:off x="2862262" y="964444"/>
            <a:ext cx="6467475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C’est le drame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0CA62A-A443-4B2D-99FB-5243C9260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86" y="2626500"/>
            <a:ext cx="3457575" cy="295275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2A93E1B-AA24-4844-93B6-39F250C83B3E}"/>
              </a:ext>
            </a:extLst>
          </p:cNvPr>
          <p:cNvSpPr txBox="1"/>
          <p:nvPr/>
        </p:nvSpPr>
        <p:spPr>
          <a:xfrm>
            <a:off x="6096000" y="2599608"/>
            <a:ext cx="13171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LcdD" panose="04040604020B02020304" pitchFamily="82" charset="0"/>
              </a:rPr>
              <a:t>5 pages</a:t>
            </a:r>
            <a:endParaRPr lang="fr-FR" sz="1050" dirty="0">
              <a:solidFill>
                <a:schemeClr val="bg1"/>
              </a:solidFill>
              <a:latin typeface="LcdD" panose="04040604020B02020304" pitchFamily="82" charset="0"/>
            </a:endParaRPr>
          </a:p>
          <a:p>
            <a:r>
              <a:rPr lang="fr-FR" sz="2800" dirty="0">
                <a:solidFill>
                  <a:schemeClr val="bg1"/>
                </a:solidFill>
                <a:latin typeface="LcdD" panose="04040604020B02020304" pitchFamily="82" charset="0"/>
              </a:rPr>
              <a:t>5 pages</a:t>
            </a:r>
          </a:p>
          <a:p>
            <a:endParaRPr lang="fr-FR" sz="4400" dirty="0">
              <a:solidFill>
                <a:schemeClr val="bg1"/>
              </a:solidFill>
              <a:latin typeface="LcdD" panose="04040604020B02020304" pitchFamily="82" charset="0"/>
            </a:endParaRPr>
          </a:p>
          <a:p>
            <a:r>
              <a:rPr lang="fr-FR" sz="2800" dirty="0">
                <a:solidFill>
                  <a:schemeClr val="bg1"/>
                </a:solidFill>
                <a:latin typeface="LcdD" panose="04040604020B02020304" pitchFamily="82" charset="0"/>
              </a:rPr>
              <a:t>5 pages</a:t>
            </a:r>
          </a:p>
          <a:p>
            <a:r>
              <a:rPr lang="fr-FR" sz="2800" dirty="0">
                <a:solidFill>
                  <a:schemeClr val="bg1"/>
                </a:solidFill>
                <a:latin typeface="LcdD" panose="04040604020B02020304" pitchFamily="82" charset="0"/>
              </a:rPr>
              <a:t>5 pages</a:t>
            </a:r>
          </a:p>
          <a:p>
            <a:r>
              <a:rPr lang="fr-FR" sz="2800" dirty="0">
                <a:solidFill>
                  <a:schemeClr val="bg1"/>
                </a:solidFill>
                <a:latin typeface="LcdD" panose="04040604020B02020304" pitchFamily="82" charset="0"/>
              </a:rPr>
              <a:t>5 pages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09A317-18E3-47C5-B65D-54C42FFA8419}"/>
              </a:ext>
            </a:extLst>
          </p:cNvPr>
          <p:cNvSpPr/>
          <p:nvPr/>
        </p:nvSpPr>
        <p:spPr>
          <a:xfrm>
            <a:off x="6093086" y="3463614"/>
            <a:ext cx="1581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3600" dirty="0">
                <a:solidFill>
                  <a:srgbClr val="FFC000"/>
                </a:solidFill>
                <a:latin typeface="LcdD" panose="04040604020B02020304" pitchFamily="82" charset="0"/>
              </a:rPr>
              <a:t>6 pages</a:t>
            </a:r>
            <a:endParaRPr lang="fr-FR" sz="1200" dirty="0">
              <a:solidFill>
                <a:schemeClr val="bg1"/>
              </a:solidFill>
              <a:latin typeface="LcdD" panose="04040604020B02020304" pitchFamily="82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EB54980-E785-401D-B8A6-C514DE53B627}"/>
              </a:ext>
            </a:extLst>
          </p:cNvPr>
          <p:cNvGrpSpPr/>
          <p:nvPr/>
        </p:nvGrpSpPr>
        <p:grpSpPr>
          <a:xfrm>
            <a:off x="3350415" y="6347659"/>
            <a:ext cx="3614689" cy="471895"/>
            <a:chOff x="2109443" y="6347659"/>
            <a:chExt cx="3614689" cy="471895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E0A263E-3F71-40C7-B32D-BC23742BE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359" y="6347659"/>
              <a:ext cx="1927773" cy="467533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199168B8-E00D-4A0A-8BDA-91D17E600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499" y="6581426"/>
              <a:ext cx="571500" cy="238125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DAE7CB63-EF0B-4979-937D-A5141ED51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529" y="6581428"/>
              <a:ext cx="571500" cy="238125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C7EDCF3-FB01-4EA7-AF65-A8A01FD4E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557" y="6581427"/>
              <a:ext cx="571500" cy="23812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E577FE3F-FFD3-45BC-BE64-BE4C80AB6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443" y="6581429"/>
              <a:ext cx="571500" cy="238125"/>
            </a:xfrm>
            <a:prstGeom prst="rect">
              <a:avLst/>
            </a:prstGeom>
          </p:spPr>
        </p:pic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66875E17-41C2-4BE6-9A53-F2505A832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57" y="6581429"/>
            <a:ext cx="571500" cy="2381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A7EE482-1B65-4A5E-B9BA-CC3C595502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85" y="6581425"/>
            <a:ext cx="571500" cy="2381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B64EFE7-8677-41A7-954C-4D33819F1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59" y="6581425"/>
            <a:ext cx="5715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8F1BB3B2-6EC6-4B74-99B4-806F6CD2DCF1}"/>
              </a:ext>
            </a:extLst>
          </p:cNvPr>
          <p:cNvGrpSpPr/>
          <p:nvPr/>
        </p:nvGrpSpPr>
        <p:grpSpPr>
          <a:xfrm>
            <a:off x="784449" y="2150420"/>
            <a:ext cx="11239423" cy="3133350"/>
            <a:chOff x="784449" y="2150420"/>
            <a:chExt cx="11239423" cy="3133350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B7B6CAE4-19A6-48BD-9FC5-9F1CBBE9E77D}"/>
                </a:ext>
              </a:extLst>
            </p:cNvPr>
            <p:cNvSpPr txBox="1"/>
            <p:nvPr/>
          </p:nvSpPr>
          <p:spPr>
            <a:xfrm>
              <a:off x="784449" y="2393656"/>
              <a:ext cx="89249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dirty="0">
                  <a:solidFill>
                    <a:srgbClr val="FFC000"/>
                  </a:solidFill>
                  <a:latin typeface="LcdD" panose="04040604020B02020304" pitchFamily="82" charset="0"/>
                </a:rPr>
                <a:t>Décalage  n+1 page(s) dès le sujet de 3</a:t>
              </a:r>
              <a:r>
                <a:rPr lang="fr-FR" sz="4000" baseline="30000" dirty="0">
                  <a:solidFill>
                    <a:srgbClr val="FFC000"/>
                  </a:solidFill>
                  <a:latin typeface="LcdD" panose="04040604020B02020304" pitchFamily="82" charset="0"/>
                </a:rPr>
                <a:t>ème</a:t>
              </a:r>
              <a:r>
                <a:rPr lang="fr-FR" sz="4000" dirty="0">
                  <a:solidFill>
                    <a:srgbClr val="FFC000"/>
                  </a:solidFill>
                  <a:latin typeface="LcdD" panose="04040604020B02020304" pitchFamily="82" charset="0"/>
                </a:rPr>
                <a:t> étudiant sur une cohorte de 500</a:t>
              </a: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D43E939-A0E1-405C-9EA0-353025EEE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891" y="2150420"/>
              <a:ext cx="2474981" cy="313335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7179D646-6FBC-4FA6-B802-175A4D473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26672" y="2800837"/>
              <a:ext cx="210312" cy="670561"/>
            </a:xfrm>
            <a:prstGeom prst="rect">
              <a:avLst/>
            </a:prstGeom>
          </p:spPr>
        </p:pic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6EEAE859-1AF8-415A-BD99-0841CA3CD7D1}"/>
              </a:ext>
            </a:extLst>
          </p:cNvPr>
          <p:cNvSpPr txBox="1">
            <a:spLocks/>
          </p:cNvSpPr>
          <p:nvPr/>
        </p:nvSpPr>
        <p:spPr>
          <a:xfrm>
            <a:off x="2862262" y="964444"/>
            <a:ext cx="6467475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C’est le drame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5BF75CD-1993-426D-BEAF-1E8122351E2B}"/>
              </a:ext>
            </a:extLst>
          </p:cNvPr>
          <p:cNvSpPr txBox="1"/>
          <p:nvPr/>
        </p:nvSpPr>
        <p:spPr>
          <a:xfrm>
            <a:off x="2593600" y="5031038"/>
            <a:ext cx="6955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LcdD" panose="04040604020B02020304" pitchFamily="82" charset="0"/>
              </a:rPr>
              <a:t>Un examen annulé en plein direct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5167BB4-7CC2-44CC-AE20-012592E25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4057"/>
            <a:ext cx="12192000" cy="685800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67D19495-6F0C-44EC-9233-95A0BBFF2834}"/>
              </a:ext>
            </a:extLst>
          </p:cNvPr>
          <p:cNvGrpSpPr/>
          <p:nvPr/>
        </p:nvGrpSpPr>
        <p:grpSpPr>
          <a:xfrm>
            <a:off x="3644330" y="6347659"/>
            <a:ext cx="3614689" cy="471895"/>
            <a:chOff x="2109443" y="6347659"/>
            <a:chExt cx="3614689" cy="471895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E3E4D635-1910-44D1-A7F8-627A80670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359" y="6347659"/>
              <a:ext cx="1927773" cy="467533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54E62A75-6532-4B35-B77C-64FE7E8D5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499" y="6581426"/>
              <a:ext cx="571500" cy="238125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FA7B05EE-CC02-43B8-A7F4-77DE4EEF5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529" y="6581428"/>
              <a:ext cx="571500" cy="238125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9AB62C45-E507-4339-B13F-0255E6A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557" y="6581427"/>
              <a:ext cx="571500" cy="238125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5AEC1E13-9A28-4032-AC11-9DC6ED24F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443" y="6581429"/>
              <a:ext cx="571500" cy="238125"/>
            </a:xfrm>
            <a:prstGeom prst="rect">
              <a:avLst/>
            </a:prstGeom>
          </p:spPr>
        </p:pic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D31E3EC4-16F4-45A4-A380-AEB8A17715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57" y="6581429"/>
            <a:ext cx="571500" cy="2381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06098C2-906F-4194-8FA8-E106C31DD9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00" y="6581425"/>
            <a:ext cx="571500" cy="2381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E446B5C-24B9-4596-8670-85E560C0EE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74" y="6581425"/>
            <a:ext cx="571500" cy="2381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849853C-D925-4988-BA93-A1A92B6CAA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04" y="6581427"/>
            <a:ext cx="5715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6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EEAE859-1AF8-415A-BD99-0841CA3CD7D1}"/>
              </a:ext>
            </a:extLst>
          </p:cNvPr>
          <p:cNvSpPr txBox="1">
            <a:spLocks/>
          </p:cNvSpPr>
          <p:nvPr/>
        </p:nvSpPr>
        <p:spPr>
          <a:xfrm>
            <a:off x="1828798" y="2222375"/>
            <a:ext cx="9486902" cy="640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FFC000"/>
                </a:solidFill>
                <a:latin typeface="LcdD" panose="04040604020B02020304" pitchFamily="82" charset="0"/>
              </a:rPr>
              <a:t>1- </a:t>
            </a:r>
            <a:r>
              <a:rPr lang="fr-FR" sz="3200" dirty="0">
                <a:solidFill>
                  <a:schemeClr val="bg1"/>
                </a:solidFill>
                <a:latin typeface="LcdD" panose="04040604020B02020304" pitchFamily="82" charset="0"/>
              </a:rPr>
              <a:t>la fusion questionnaire + grille de réponses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97B68E2-09B8-4270-A6E5-063CA7993C78}"/>
              </a:ext>
            </a:extLst>
          </p:cNvPr>
          <p:cNvSpPr txBox="1">
            <a:spLocks/>
          </p:cNvSpPr>
          <p:nvPr/>
        </p:nvSpPr>
        <p:spPr>
          <a:xfrm>
            <a:off x="759617" y="1219203"/>
            <a:ext cx="9603585" cy="564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rgbClr val="FFC000"/>
                </a:solidFill>
                <a:latin typeface="LcdD" panose="04040604020B02020304" pitchFamily="82" charset="0"/>
              </a:rPr>
              <a:t>Il fallait inventer une </a:t>
            </a:r>
            <a:r>
              <a:rPr lang="fr-FR" sz="3600" dirty="0" err="1">
                <a:solidFill>
                  <a:srgbClr val="FFC000"/>
                </a:solidFill>
                <a:latin typeface="LcdD" panose="04040604020B02020304" pitchFamily="82" charset="0"/>
              </a:rPr>
              <a:t>i.A</a:t>
            </a:r>
            <a:r>
              <a:rPr lang="fr-FR" sz="3600" dirty="0">
                <a:solidFill>
                  <a:srgbClr val="FFC000"/>
                </a:solidFill>
                <a:latin typeface="LcdD" panose="04040604020B02020304" pitchFamily="82" charset="0"/>
              </a:rPr>
              <a:t> capable de </a:t>
            </a:r>
            <a:endParaRPr lang="fr-FR" sz="3600" dirty="0">
              <a:solidFill>
                <a:schemeClr val="bg1"/>
              </a:solidFill>
              <a:latin typeface="LcdD" panose="04040604020B02020304" pitchFamily="8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397F0F-FA42-42F4-A498-305B6F3CD7F5}"/>
              </a:ext>
            </a:extLst>
          </p:cNvPr>
          <p:cNvSpPr/>
          <p:nvPr/>
        </p:nvSpPr>
        <p:spPr>
          <a:xfrm>
            <a:off x="1828797" y="3117083"/>
            <a:ext cx="996043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100" dirty="0">
                <a:solidFill>
                  <a:srgbClr val="FFC000"/>
                </a:solidFill>
                <a:latin typeface="LcdD" panose="04040604020B02020304" pitchFamily="82" charset="0"/>
              </a:rPr>
              <a:t>2- </a:t>
            </a:r>
            <a:r>
              <a:rPr lang="fr-FR" sz="3100" dirty="0">
                <a:solidFill>
                  <a:schemeClr val="bg1"/>
                </a:solidFill>
                <a:latin typeface="LcdD" panose="04040604020B02020304" pitchFamily="82" charset="0"/>
              </a:rPr>
              <a:t>la Reconnaissance du sujet le + long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A4C453-E6AE-4120-B8A6-5437DDC58565}"/>
              </a:ext>
            </a:extLst>
          </p:cNvPr>
          <p:cNvSpPr/>
          <p:nvPr/>
        </p:nvSpPr>
        <p:spPr>
          <a:xfrm>
            <a:off x="1828798" y="3973683"/>
            <a:ext cx="984068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100" dirty="0">
                <a:solidFill>
                  <a:srgbClr val="FFC000"/>
                </a:solidFill>
                <a:latin typeface="LcdD" panose="04040604020B02020304" pitchFamily="82" charset="0"/>
              </a:rPr>
              <a:t>3- </a:t>
            </a:r>
            <a:r>
              <a:rPr lang="fr-FR" sz="3100" dirty="0">
                <a:solidFill>
                  <a:schemeClr val="bg1"/>
                </a:solidFill>
                <a:latin typeface="LcdD" panose="04040604020B02020304" pitchFamily="82" charset="0"/>
              </a:rPr>
              <a:t>l’Ajout de pages blanches sur tous les autres sujets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7124FF-39C6-4DF7-919D-D46BE34B9EA8}"/>
              </a:ext>
            </a:extLst>
          </p:cNvPr>
          <p:cNvSpPr/>
          <p:nvPr/>
        </p:nvSpPr>
        <p:spPr>
          <a:xfrm>
            <a:off x="1823590" y="4841160"/>
            <a:ext cx="1021139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100" dirty="0">
                <a:solidFill>
                  <a:srgbClr val="FFC000"/>
                </a:solidFill>
                <a:latin typeface="LcdD" panose="04040604020B02020304" pitchFamily="82" charset="0"/>
              </a:rPr>
              <a:t>4- </a:t>
            </a:r>
            <a:r>
              <a:rPr lang="fr-FR" sz="3100" dirty="0">
                <a:solidFill>
                  <a:schemeClr val="bg1"/>
                </a:solidFill>
                <a:latin typeface="LcdD" panose="04040604020B02020304" pitchFamily="82" charset="0"/>
              </a:rPr>
              <a:t>faire le Passage au convecteur temporel </a:t>
            </a:r>
            <a:r>
              <a:rPr lang="fr-FR" sz="3100" dirty="0">
                <a:solidFill>
                  <a:srgbClr val="FFC000"/>
                </a:solidFill>
                <a:latin typeface="LcdD" panose="04040604020B02020304" pitchFamily="82" charset="0"/>
              </a:rPr>
              <a:t>pour 1 </a:t>
            </a:r>
            <a:r>
              <a:rPr lang="fr-FR" sz="3100" dirty="0" err="1">
                <a:solidFill>
                  <a:srgbClr val="FFC000"/>
                </a:solidFill>
                <a:latin typeface="LcdD" panose="04040604020B02020304" pitchFamily="82" charset="0"/>
              </a:rPr>
              <a:t>pdf</a:t>
            </a:r>
            <a:r>
              <a:rPr lang="fr-FR" sz="3100" dirty="0">
                <a:solidFill>
                  <a:srgbClr val="FFC000"/>
                </a:solidFill>
                <a:latin typeface="LcdD" panose="04040604020B02020304" pitchFamily="82" charset="0"/>
              </a:rPr>
              <a:t> unique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D7BD32B-CC1C-4FA5-A682-65F9003E3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4057"/>
            <a:ext cx="12192000" cy="685800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9496ED9D-AE68-4F66-9F79-EE6E2431FD34}"/>
              </a:ext>
            </a:extLst>
          </p:cNvPr>
          <p:cNvGrpSpPr/>
          <p:nvPr/>
        </p:nvGrpSpPr>
        <p:grpSpPr>
          <a:xfrm>
            <a:off x="4036216" y="6347659"/>
            <a:ext cx="3614689" cy="471895"/>
            <a:chOff x="2109443" y="6347659"/>
            <a:chExt cx="3614689" cy="471895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A3039FB-042E-45EF-83DC-BF8164D3B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359" y="6347659"/>
              <a:ext cx="1927773" cy="467533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B4998D9-08AD-440D-B84E-C0FE91D19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499" y="6581426"/>
              <a:ext cx="571500" cy="238125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0F505911-C6AD-40F3-BE21-FC9B0D846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529" y="6581428"/>
              <a:ext cx="571500" cy="238125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953376C6-B7CF-4AD5-B4F1-F9A6EBB6F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557" y="6581427"/>
              <a:ext cx="571500" cy="238125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695CB222-5ECD-4C8F-8DBA-A8B1E969F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443" y="6581429"/>
              <a:ext cx="571500" cy="238125"/>
            </a:xfrm>
            <a:prstGeom prst="rect">
              <a:avLst/>
            </a:prstGeom>
          </p:spPr>
        </p:pic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E6C6934E-0CCF-432C-BAFF-20880406D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57" y="6581429"/>
            <a:ext cx="571500" cy="2381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D2A2A66-6B72-4EF0-B9D1-CCE05B98E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86" y="6581425"/>
            <a:ext cx="571500" cy="2381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E2ACF75-2033-4277-AD58-C677A0E1A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60" y="6581425"/>
            <a:ext cx="571500" cy="2381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314F501-77C7-40A8-A0CD-31C824E75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90" y="6581427"/>
            <a:ext cx="571500" cy="23812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C8ACD63-7281-4823-8C0B-400974286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44" y="6581427"/>
            <a:ext cx="5715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2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EEAE859-1AF8-415A-BD99-0841CA3CD7D1}"/>
              </a:ext>
            </a:extLst>
          </p:cNvPr>
          <p:cNvSpPr txBox="1">
            <a:spLocks/>
          </p:cNvSpPr>
          <p:nvPr/>
        </p:nvSpPr>
        <p:spPr>
          <a:xfrm>
            <a:off x="2862262" y="964444"/>
            <a:ext cx="6467475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Nom de </a:t>
            </a:r>
            <a:r>
              <a:rPr lang="fr-FR" dirty="0" err="1">
                <a:solidFill>
                  <a:schemeClr val="bg1"/>
                </a:solidFill>
                <a:latin typeface="LcdD" panose="04040604020B02020304" pitchFamily="82" charset="0"/>
              </a:rPr>
              <a:t>zeus</a:t>
            </a:r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 !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8D90E2B-4FFB-46A6-AC31-9BB91EE73B53}"/>
              </a:ext>
            </a:extLst>
          </p:cNvPr>
          <p:cNvSpPr txBox="1">
            <a:spLocks/>
          </p:cNvSpPr>
          <p:nvPr/>
        </p:nvSpPr>
        <p:spPr>
          <a:xfrm>
            <a:off x="3293267" y="1838328"/>
            <a:ext cx="5605463" cy="564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rgbClr val="FFC000"/>
                </a:solidFill>
                <a:latin typeface="LcdD" panose="04040604020B02020304" pitchFamily="82" charset="0"/>
              </a:rPr>
              <a:t>Il fallait inventer</a:t>
            </a:r>
            <a:endParaRPr lang="fr-FR" sz="3600" dirty="0">
              <a:solidFill>
                <a:schemeClr val="bg1"/>
              </a:solidFill>
              <a:latin typeface="LcdD" panose="04040604020B02020304" pitchFamily="82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B7B862A-4FDD-47CF-9CC7-26448FDC6C4A}"/>
              </a:ext>
            </a:extLst>
          </p:cNvPr>
          <p:cNvGrpSpPr/>
          <p:nvPr/>
        </p:nvGrpSpPr>
        <p:grpSpPr>
          <a:xfrm>
            <a:off x="4591019" y="2402693"/>
            <a:ext cx="6429027" cy="3413767"/>
            <a:chOff x="4591019" y="2402693"/>
            <a:chExt cx="6429027" cy="341376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555D00C-D279-4F49-BF4F-C9767B356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19" y="2631992"/>
              <a:ext cx="2883273" cy="2952750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C8AB02F-9A8A-4769-B730-E8557457D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4753" y="2402693"/>
              <a:ext cx="2685293" cy="3413767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E08E0672-66E6-4A8C-82B9-E0C08D371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4057"/>
            <a:ext cx="12192000" cy="685800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EEAA51BC-211B-4C5F-8D15-67EA26D5759F}"/>
              </a:ext>
            </a:extLst>
          </p:cNvPr>
          <p:cNvGrpSpPr/>
          <p:nvPr/>
        </p:nvGrpSpPr>
        <p:grpSpPr>
          <a:xfrm>
            <a:off x="4526075" y="6347659"/>
            <a:ext cx="3614689" cy="471895"/>
            <a:chOff x="2109443" y="6347659"/>
            <a:chExt cx="3614689" cy="471895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B4B225B-535D-4B27-BA42-8340067D0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359" y="6347659"/>
              <a:ext cx="1927773" cy="467533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C358B1D1-D5F9-4343-9D86-146B0F1E9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499" y="6581426"/>
              <a:ext cx="571500" cy="238125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1122514E-269F-43C4-B212-A3A242E5B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529" y="6581428"/>
              <a:ext cx="571500" cy="238125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86DA224-6E09-48F8-AB40-F9EF6CE73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557" y="6581427"/>
              <a:ext cx="571500" cy="238125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2D94141-65CB-406F-A4C3-594D5897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443" y="6581429"/>
              <a:ext cx="571500" cy="238125"/>
            </a:xfrm>
            <a:prstGeom prst="rect">
              <a:avLst/>
            </a:prstGeom>
          </p:spPr>
        </p:pic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47724772-B81B-44D4-9DA0-1BCB281FD8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57" y="6581429"/>
            <a:ext cx="571500" cy="2381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A5530F9-78E3-42F5-982D-61397A689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45" y="6581425"/>
            <a:ext cx="571500" cy="2381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0C84BDA-F08B-47F1-B7A8-0F9AA9137B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19" y="6581425"/>
            <a:ext cx="571500" cy="2381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AB97C3B-5BC7-48F7-803F-4F526EDC35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49" y="6581427"/>
            <a:ext cx="571500" cy="23812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195265E-08CD-4F15-9CF8-ADD6974455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03" y="6581427"/>
            <a:ext cx="571500" cy="23812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B49FB52-DF4E-4196-8253-BC9F13D7F5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46" y="6581426"/>
            <a:ext cx="5715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9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 : droite rayée 8">
            <a:extLst>
              <a:ext uri="{FF2B5EF4-FFF2-40B4-BE49-F238E27FC236}">
                <a16:creationId xmlns:a16="http://schemas.microsoft.com/office/drawing/2014/main" id="{80D7E008-BAF9-4C59-8688-F82397BF793C}"/>
              </a:ext>
            </a:extLst>
          </p:cNvPr>
          <p:cNvSpPr/>
          <p:nvPr/>
        </p:nvSpPr>
        <p:spPr>
          <a:xfrm>
            <a:off x="4598093" y="3150383"/>
            <a:ext cx="990600" cy="742950"/>
          </a:xfrm>
          <a:prstGeom prst="stripedRightArrow">
            <a:avLst>
              <a:gd name="adj1" fmla="val 60256"/>
              <a:gd name="adj2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EEAE859-1AF8-415A-BD99-0841CA3CD7D1}"/>
              </a:ext>
            </a:extLst>
          </p:cNvPr>
          <p:cNvSpPr txBox="1">
            <a:spLocks/>
          </p:cNvSpPr>
          <p:nvPr/>
        </p:nvSpPr>
        <p:spPr>
          <a:xfrm>
            <a:off x="1828798" y="857305"/>
            <a:ext cx="8534400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générateur à </a:t>
            </a:r>
            <a:r>
              <a:rPr lang="fr-FR" b="1" dirty="0">
                <a:solidFill>
                  <a:schemeClr val="bg1"/>
                </a:solidFill>
                <a:latin typeface="LcdD" panose="04040604020B02020304" pitchFamily="82" charset="0"/>
              </a:rPr>
              <a:t>fusion</a:t>
            </a:r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 nucléaire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C8AB02F-9A8A-4769-B730-E8557457D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9120" y="2724150"/>
            <a:ext cx="2030925" cy="24297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33692C4-CDB7-4F50-B6AF-86D523BD4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0" y="1766860"/>
            <a:ext cx="3695700" cy="36385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DF15E3-1948-41E6-94A6-22D7DC534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62" y="2166910"/>
            <a:ext cx="2352675" cy="28384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9F23F88-F986-4F48-9180-0D8DFCC7F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1279"/>
            <a:ext cx="12192000" cy="685800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F54E246B-D8FB-4089-9B99-9A62E2D4B7B0}"/>
              </a:ext>
            </a:extLst>
          </p:cNvPr>
          <p:cNvGrpSpPr/>
          <p:nvPr/>
        </p:nvGrpSpPr>
        <p:grpSpPr>
          <a:xfrm>
            <a:off x="4994163" y="6347659"/>
            <a:ext cx="3614689" cy="471895"/>
            <a:chOff x="2109443" y="6347659"/>
            <a:chExt cx="3614689" cy="471895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6F5CAAF9-E62F-4D1D-905D-477AE3A60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359" y="6347659"/>
              <a:ext cx="1927773" cy="467533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5D18E44B-AC6F-4D88-A229-F99DED982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499" y="6581426"/>
              <a:ext cx="571500" cy="238125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1D8D477E-F126-42B2-8716-C19A3ED8F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529" y="6581428"/>
              <a:ext cx="571500" cy="238125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FF0D563A-E475-4375-A882-229B73BAD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557" y="6581427"/>
              <a:ext cx="571500" cy="23812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27A49A0D-F7B3-4ECE-92BF-9A6B5231B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443" y="6581429"/>
              <a:ext cx="571500" cy="238125"/>
            </a:xfrm>
            <a:prstGeom prst="rect">
              <a:avLst/>
            </a:prstGeom>
          </p:spPr>
        </p:pic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12216A15-AA90-494B-A8D2-179324F7C4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57" y="6581429"/>
            <a:ext cx="571500" cy="2381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1A23521-54F7-4456-8095-DB0F12DA71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33" y="6581425"/>
            <a:ext cx="571500" cy="2381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B1E5E29-453F-4CB1-8573-40C509A09B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07" y="6581425"/>
            <a:ext cx="571500" cy="23812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22ADD00-0FE3-4174-BBAB-76CA20182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37" y="6581427"/>
            <a:ext cx="571500" cy="23812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7C4E3CD-8ECB-4501-B8E3-20EB72837E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91" y="6581427"/>
            <a:ext cx="571500" cy="23812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0422698-6D2A-4640-B3C1-F5C48C77B9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34" y="6581426"/>
            <a:ext cx="571500" cy="238125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C84D3873-3D82-4872-A060-45B2A6C74132}"/>
              </a:ext>
            </a:extLst>
          </p:cNvPr>
          <p:cNvSpPr txBox="1">
            <a:spLocks/>
          </p:cNvSpPr>
          <p:nvPr/>
        </p:nvSpPr>
        <p:spPr>
          <a:xfrm>
            <a:off x="5972319" y="5668284"/>
            <a:ext cx="6381251" cy="564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rgbClr val="FFC000"/>
                </a:solidFill>
                <a:latin typeface="LcdD" panose="04040604020B02020304" pitchFamily="82" charset="0"/>
              </a:rPr>
              <a:t>Avec ou sans page de garde,,,</a:t>
            </a:r>
            <a:endParaRPr lang="fr-FR" sz="3600" dirty="0">
              <a:solidFill>
                <a:schemeClr val="bg1"/>
              </a:solidFill>
              <a:latin typeface="LcdD" panose="04040604020B02020304" pitchFamily="82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DBD998F-E68A-4DC7-B75D-3343AA83EA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63" y="6581431"/>
            <a:ext cx="5715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èche : droite rayée 12">
            <a:extLst>
              <a:ext uri="{FF2B5EF4-FFF2-40B4-BE49-F238E27FC236}">
                <a16:creationId xmlns:a16="http://schemas.microsoft.com/office/drawing/2014/main" id="{FD90B0F7-8962-40DE-9315-DF76455EBB8D}"/>
              </a:ext>
            </a:extLst>
          </p:cNvPr>
          <p:cNvSpPr/>
          <p:nvPr/>
        </p:nvSpPr>
        <p:spPr>
          <a:xfrm>
            <a:off x="7752855" y="3649149"/>
            <a:ext cx="990600" cy="742950"/>
          </a:xfrm>
          <a:prstGeom prst="stripedRightArrow">
            <a:avLst>
              <a:gd name="adj1" fmla="val 60256"/>
              <a:gd name="adj2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rayée 11">
            <a:extLst>
              <a:ext uri="{FF2B5EF4-FFF2-40B4-BE49-F238E27FC236}">
                <a16:creationId xmlns:a16="http://schemas.microsoft.com/office/drawing/2014/main" id="{2DE24766-FCFF-47E1-A283-685DDD43243B}"/>
              </a:ext>
            </a:extLst>
          </p:cNvPr>
          <p:cNvSpPr/>
          <p:nvPr/>
        </p:nvSpPr>
        <p:spPr>
          <a:xfrm>
            <a:off x="4673301" y="3649149"/>
            <a:ext cx="990600" cy="742950"/>
          </a:xfrm>
          <a:prstGeom prst="stripedRightArrow">
            <a:avLst>
              <a:gd name="adj1" fmla="val 60256"/>
              <a:gd name="adj2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EEAE859-1AF8-415A-BD99-0841CA3CD7D1}"/>
              </a:ext>
            </a:extLst>
          </p:cNvPr>
          <p:cNvSpPr txBox="1">
            <a:spLocks/>
          </p:cNvSpPr>
          <p:nvPr/>
        </p:nvSpPr>
        <p:spPr>
          <a:xfrm>
            <a:off x="2862262" y="964444"/>
            <a:ext cx="6467475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Logiciel d’impression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8D90E2B-4FFB-46A6-AC31-9BB91EE73B53}"/>
              </a:ext>
            </a:extLst>
          </p:cNvPr>
          <p:cNvSpPr txBox="1">
            <a:spLocks/>
          </p:cNvSpPr>
          <p:nvPr/>
        </p:nvSpPr>
        <p:spPr>
          <a:xfrm>
            <a:off x="704849" y="1838328"/>
            <a:ext cx="10782300" cy="564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err="1">
                <a:solidFill>
                  <a:srgbClr val="FFC000"/>
                </a:solidFill>
              </a:rPr>
              <a:t>EasyRepro</a:t>
            </a:r>
            <a:r>
              <a:rPr lang="fr-FR" dirty="0">
                <a:solidFill>
                  <a:srgbClr val="FFC000"/>
                </a:solidFill>
              </a:rPr>
              <a:t> : logiciel à l’université de Tours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38CD54-D45A-4CCB-AD5F-5F57E4AAC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15" y="2919412"/>
            <a:ext cx="4324350" cy="21621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CAAFB67-7774-4261-9975-1C08CD1FA0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2"/>
          <a:stretch/>
        </p:blipFill>
        <p:spPr>
          <a:xfrm>
            <a:off x="5667990" y="2840820"/>
            <a:ext cx="2428876" cy="21621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2AE1213-4702-47BD-B133-E3C274D22B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" b="6470"/>
          <a:stretch/>
        </p:blipFill>
        <p:spPr>
          <a:xfrm>
            <a:off x="8906741" y="2736772"/>
            <a:ext cx="2821132" cy="23448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78B1953-B16F-4318-9274-3860CBDFA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4057"/>
            <a:ext cx="12192000" cy="685800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48A52761-231B-4BEC-9191-D7B21B929C23}"/>
              </a:ext>
            </a:extLst>
          </p:cNvPr>
          <p:cNvGrpSpPr/>
          <p:nvPr/>
        </p:nvGrpSpPr>
        <p:grpSpPr>
          <a:xfrm>
            <a:off x="5364275" y="6347659"/>
            <a:ext cx="3614689" cy="471895"/>
            <a:chOff x="2109443" y="6347659"/>
            <a:chExt cx="3614689" cy="471895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C1EB7144-7C55-488F-BEEC-C79C203AA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359" y="6347659"/>
              <a:ext cx="1927773" cy="467533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7C3FBF4F-C335-4923-9356-58194AC3C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499" y="6581426"/>
              <a:ext cx="571500" cy="238125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A4572B4F-2068-4588-807B-1A7C63AD1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529" y="6581428"/>
              <a:ext cx="571500" cy="238125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8060C56C-BAD4-443B-BA9C-E571F0E7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557" y="6581427"/>
              <a:ext cx="571500" cy="23812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5A64F977-0413-4990-AABA-B2523452A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443" y="6581429"/>
              <a:ext cx="571500" cy="238125"/>
            </a:xfrm>
            <a:prstGeom prst="rect">
              <a:avLst/>
            </a:prstGeom>
          </p:spPr>
        </p:pic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F6D0F630-55D9-4FF4-BD9D-20D3CBC19C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57" y="6581429"/>
            <a:ext cx="571500" cy="2381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7FA1737-31CB-481B-BE69-216110AB39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45" y="6581425"/>
            <a:ext cx="571500" cy="2381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096DABB-EDBE-42F4-AABD-08EBCF9580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19" y="6581425"/>
            <a:ext cx="571500" cy="23812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2AA8B33-A51E-485D-A66D-DB0597A637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49" y="6581427"/>
            <a:ext cx="571500" cy="23812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1883834-BB5B-47EE-9601-16DAA7CE0A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03" y="6581427"/>
            <a:ext cx="571500" cy="23812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0E052CF-462F-4AD5-83B4-65967D818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46" y="6581426"/>
            <a:ext cx="571500" cy="23812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0F50DF9-1A7A-4451-87C9-5643144212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17" y="6581426"/>
            <a:ext cx="571500" cy="23812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BF46947-783F-4F23-B261-6CB921B6E7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03" y="6581424"/>
            <a:ext cx="5715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9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EEAE859-1AF8-415A-BD99-0841CA3CD7D1}"/>
              </a:ext>
            </a:extLst>
          </p:cNvPr>
          <p:cNvSpPr txBox="1">
            <a:spLocks/>
          </p:cNvSpPr>
          <p:nvPr/>
        </p:nvSpPr>
        <p:spPr>
          <a:xfrm>
            <a:off x="2862262" y="964444"/>
            <a:ext cx="6467475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Logiciel d’impression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2AE1213-4702-47BD-B133-E3C274D22B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" b="6470"/>
          <a:stretch/>
        </p:blipFill>
        <p:spPr>
          <a:xfrm>
            <a:off x="622714" y="1920344"/>
            <a:ext cx="2821132" cy="234481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270F88F9-08B2-4F67-AA58-927A98D9C6E1}"/>
              </a:ext>
            </a:extLst>
          </p:cNvPr>
          <p:cNvSpPr txBox="1">
            <a:spLocks/>
          </p:cNvSpPr>
          <p:nvPr/>
        </p:nvSpPr>
        <p:spPr>
          <a:xfrm>
            <a:off x="4190999" y="2344887"/>
            <a:ext cx="7296149" cy="1567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FFC000"/>
                </a:solidFill>
                <a:latin typeface="LcdD" panose="04040604020B02020304" pitchFamily="82" charset="0"/>
              </a:rPr>
              <a:t>Agrafage à droite du questionnaire et de la grille de réponses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56FA0CB-354E-426D-918F-72C91E724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1" y="4602290"/>
            <a:ext cx="3537177" cy="122718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A6C1781B-A289-45E0-8DE0-994B94679334}"/>
              </a:ext>
            </a:extLst>
          </p:cNvPr>
          <p:cNvSpPr txBox="1">
            <a:spLocks/>
          </p:cNvSpPr>
          <p:nvPr/>
        </p:nvSpPr>
        <p:spPr>
          <a:xfrm>
            <a:off x="552453" y="4432111"/>
            <a:ext cx="7187292" cy="1567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  <a:latin typeface="LcdD" panose="04040604020B02020304" pitchFamily="82" charset="0"/>
              </a:rPr>
              <a:t>L’arrachage de la grille de réponses</a:t>
            </a:r>
          </a:p>
          <a:p>
            <a:pPr algn="r"/>
            <a:r>
              <a:rPr lang="fr-FR" sz="4000" dirty="0">
                <a:solidFill>
                  <a:schemeClr val="bg1"/>
                </a:solidFill>
                <a:latin typeface="LcdD" panose="04040604020B02020304" pitchFamily="82" charset="0"/>
              </a:rPr>
              <a:t>n’empêche pas la bonne analyse de la copie par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7496E97-B353-4175-BED0-AA8F2CC8C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4057"/>
            <a:ext cx="12192000" cy="685800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4A365BD1-B938-4758-AFD1-51E79D75DCC9}"/>
              </a:ext>
            </a:extLst>
          </p:cNvPr>
          <p:cNvGrpSpPr/>
          <p:nvPr/>
        </p:nvGrpSpPr>
        <p:grpSpPr>
          <a:xfrm>
            <a:off x="6441960" y="6347659"/>
            <a:ext cx="3614689" cy="471895"/>
            <a:chOff x="2109443" y="6347659"/>
            <a:chExt cx="3614689" cy="471895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91D292BE-C7FF-4B43-BA6A-1C5F50ED0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359" y="6347659"/>
              <a:ext cx="1927773" cy="467533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BA3E824E-A36A-49CF-89F8-19EC6ACBD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499" y="6581426"/>
              <a:ext cx="571500" cy="23812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EFB4F48-55C2-49B1-92DF-8967B9398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529" y="6581428"/>
              <a:ext cx="571500" cy="238125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219BCE71-F2D5-421D-9E0C-B9E430B02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557" y="6581427"/>
              <a:ext cx="571500" cy="238125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8BE06CE2-E909-482F-8BFF-DD4C80769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443" y="6581429"/>
              <a:ext cx="571500" cy="238125"/>
            </a:xfrm>
            <a:prstGeom prst="rect">
              <a:avLst/>
            </a:prstGeom>
          </p:spPr>
        </p:pic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A35F6C7B-31BB-43CA-9702-2FAEA61FE0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57" y="6581429"/>
            <a:ext cx="571500" cy="23812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75A9ECA-99D9-4F44-B62C-63D1168F8E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30" y="6581425"/>
            <a:ext cx="571500" cy="23812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1A6C886-0FD6-4E30-AA2F-8A8ABAD669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04" y="6581425"/>
            <a:ext cx="571500" cy="23812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895FCCE-2D9F-4013-BAAA-423FAFC208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34" y="6581427"/>
            <a:ext cx="571500" cy="23812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A6849E3-6081-4B24-B0C5-2EC54DBEC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88" y="6581427"/>
            <a:ext cx="571500" cy="23812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7CAB146-F83C-4AB5-8871-C83F793E97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31" y="6581426"/>
            <a:ext cx="571500" cy="23812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D0EDDED-5D68-4BB4-8B2C-5214BBE5F5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31" y="6581426"/>
            <a:ext cx="571500" cy="23812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8FE5D41-410C-43C2-8182-1A91B35525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585" y="6581426"/>
            <a:ext cx="571500" cy="23812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87F9C26-1947-4C2D-A33E-DE01AC28B5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28" y="6581425"/>
            <a:ext cx="571500" cy="23812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2031E2F-751A-4E27-A44C-E13EE4C5B9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04" y="6581425"/>
            <a:ext cx="5715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EEAE859-1AF8-415A-BD99-0841CA3CD7D1}"/>
              </a:ext>
            </a:extLst>
          </p:cNvPr>
          <p:cNvSpPr txBox="1">
            <a:spLocks/>
          </p:cNvSpPr>
          <p:nvPr/>
        </p:nvSpPr>
        <p:spPr>
          <a:xfrm>
            <a:off x="1828798" y="857305"/>
            <a:ext cx="8534400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Impression des sujets d’examen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7DF15E3-1948-41E6-94A6-22D7DC534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3" y="2384624"/>
            <a:ext cx="2352675" cy="28384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A9941-E89D-407A-BE7E-1956CEF68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4057"/>
            <a:ext cx="12192000" cy="68580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10AA8786-8D49-4BA6-ABED-3783770C6054}"/>
              </a:ext>
            </a:extLst>
          </p:cNvPr>
          <p:cNvGrpSpPr/>
          <p:nvPr/>
        </p:nvGrpSpPr>
        <p:grpSpPr>
          <a:xfrm>
            <a:off x="8444591" y="6347659"/>
            <a:ext cx="3614689" cy="471895"/>
            <a:chOff x="2109443" y="6347659"/>
            <a:chExt cx="3614689" cy="471895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53F1E3B-BD18-4058-B18A-AEFDF39C8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359" y="6347659"/>
              <a:ext cx="1927773" cy="467533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B46932A7-8635-438A-9419-EBF300C67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499" y="6581426"/>
              <a:ext cx="571500" cy="238125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01156ED-14BD-4404-867D-82CB76403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529" y="6581428"/>
              <a:ext cx="571500" cy="238125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95A86F82-1F37-4BA9-AF3C-ADB7F7D1B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557" y="6581427"/>
              <a:ext cx="571500" cy="238125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E9AD434-2A30-4159-82B4-5DECBC440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443" y="6581429"/>
              <a:ext cx="571500" cy="238125"/>
            </a:xfrm>
            <a:prstGeom prst="rect">
              <a:avLst/>
            </a:prstGeom>
          </p:spPr>
        </p:pic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75B8EAA2-F6FE-4C90-BDE0-C9C20FBDF7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57" y="6581429"/>
            <a:ext cx="571500" cy="2381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A555D2F-426E-4A4F-ACD4-83F4051EAC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961" y="6581425"/>
            <a:ext cx="571500" cy="2381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4063FA1-3C2B-4C67-A4F5-86581B072F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35" y="6581425"/>
            <a:ext cx="571500" cy="2381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E14A5A1-6099-4CEE-B3DA-0D9BAD5CB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4" y="6581427"/>
            <a:ext cx="571500" cy="2381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3C22E26-A0BD-4802-ACE0-1E07C8DED1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88" y="6581427"/>
            <a:ext cx="571500" cy="2381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25846C0-6973-469F-B021-AF7EC77ACA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31" y="6581426"/>
            <a:ext cx="571500" cy="23812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00CB7F09-9892-441D-981C-F5CD517AD714}"/>
              </a:ext>
            </a:extLst>
          </p:cNvPr>
          <p:cNvGrpSpPr/>
          <p:nvPr/>
        </p:nvGrpSpPr>
        <p:grpSpPr>
          <a:xfrm>
            <a:off x="3568826" y="6581425"/>
            <a:ext cx="2497930" cy="238127"/>
            <a:chOff x="6158931" y="6733825"/>
            <a:chExt cx="2497930" cy="238127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AAF4D03A-DA2E-4876-96F9-47B94FE0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361" y="6733825"/>
              <a:ext cx="571500" cy="23812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308DDC7E-BBB5-4078-98E3-B883096B3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3735" y="6733825"/>
              <a:ext cx="571500" cy="238125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8E025794-0C97-4B34-8B69-635CC9757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334" y="6733827"/>
              <a:ext cx="571500" cy="238125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B67F4930-C72F-407D-A8B6-2FA48F42B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788" y="6733827"/>
              <a:ext cx="571500" cy="238125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023199B7-14FA-4C21-8FC7-4CFE4F9F9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931" y="6733826"/>
              <a:ext cx="571500" cy="238125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16F2C685-7235-46E9-AA03-6DBAB4076020}"/>
              </a:ext>
            </a:extLst>
          </p:cNvPr>
          <p:cNvGrpSpPr/>
          <p:nvPr/>
        </p:nvGrpSpPr>
        <p:grpSpPr>
          <a:xfrm>
            <a:off x="1827461" y="6581425"/>
            <a:ext cx="2497930" cy="238127"/>
            <a:chOff x="6158931" y="6733825"/>
            <a:chExt cx="2497930" cy="238127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8F1D9BA-68ED-42BB-9D8C-4601A3C3E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361" y="6733825"/>
              <a:ext cx="571500" cy="238125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739F4FB7-A52B-4154-9645-11EB9859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3735" y="6733825"/>
              <a:ext cx="571500" cy="238125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2228EA54-0C31-4D9A-A8F2-3BFF79F19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334" y="6733827"/>
              <a:ext cx="571500" cy="238125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19942F79-AC82-436B-B36B-30925A3A1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788" y="6733827"/>
              <a:ext cx="571500" cy="238125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595F7974-9BA1-4027-9DB5-22A9D03E3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931" y="6733826"/>
              <a:ext cx="571500" cy="238125"/>
            </a:xfrm>
            <a:prstGeom prst="rect">
              <a:avLst/>
            </a:prstGeom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4B925170-C3E6-4950-99D4-C5E9FDB3518B}"/>
              </a:ext>
            </a:extLst>
          </p:cNvPr>
          <p:cNvGrpSpPr/>
          <p:nvPr/>
        </p:nvGrpSpPr>
        <p:grpSpPr>
          <a:xfrm>
            <a:off x="3690017" y="1211749"/>
            <a:ext cx="8194136" cy="4193452"/>
            <a:chOff x="3690017" y="1211749"/>
            <a:chExt cx="8194136" cy="4193452"/>
          </a:xfrm>
        </p:grpSpPr>
        <p:sp>
          <p:nvSpPr>
            <p:cNvPr id="12" name="Titre 1">
              <a:extLst>
                <a:ext uri="{FF2B5EF4-FFF2-40B4-BE49-F238E27FC236}">
                  <a16:creationId xmlns:a16="http://schemas.microsoft.com/office/drawing/2014/main" id="{C84D3873-3D82-4872-A060-45B2A6C74132}"/>
                </a:ext>
              </a:extLst>
            </p:cNvPr>
            <p:cNvSpPr txBox="1">
              <a:spLocks/>
            </p:cNvSpPr>
            <p:nvPr/>
          </p:nvSpPr>
          <p:spPr>
            <a:xfrm>
              <a:off x="3690017" y="3420836"/>
              <a:ext cx="7330028" cy="19843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3600" dirty="0">
                  <a:solidFill>
                    <a:srgbClr val="FFC000"/>
                  </a:solidFill>
                  <a:latin typeface="LcdD" panose="04040604020B02020304" pitchFamily="82" charset="0"/>
                </a:rPr>
                <a:t>Nombre d’étudiants</a:t>
              </a:r>
            </a:p>
            <a:p>
              <a:r>
                <a:rPr lang="fr-FR" sz="3600" dirty="0">
                  <a:solidFill>
                    <a:srgbClr val="FFC000"/>
                  </a:solidFill>
                  <a:latin typeface="LcdD" panose="04040604020B02020304" pitchFamily="82" charset="0"/>
                </a:rPr>
                <a:t>				+ 5 à 10% de </a:t>
              </a:r>
              <a:r>
                <a:rPr lang="fr-FR" sz="3600" dirty="0" err="1">
                  <a:solidFill>
                    <a:srgbClr val="FFC000"/>
                  </a:solidFill>
                  <a:latin typeface="LcdD" panose="04040604020B02020304" pitchFamily="82" charset="0"/>
                </a:rPr>
                <a:t>spare</a:t>
              </a:r>
              <a:endParaRPr lang="fr-FR" sz="3600" dirty="0">
                <a:solidFill>
                  <a:srgbClr val="FFC000"/>
                </a:solidFill>
                <a:latin typeface="LcdD" panose="04040604020B02020304" pitchFamily="82" charset="0"/>
              </a:endParaRPr>
            </a:p>
            <a:p>
              <a:r>
                <a:rPr lang="fr-FR" sz="3600" dirty="0">
                  <a:solidFill>
                    <a:srgbClr val="FFC000"/>
                  </a:solidFill>
                  <a:latin typeface="LcdD" panose="04040604020B02020304" pitchFamily="82" charset="0"/>
                </a:rPr>
                <a:t>Nombre de sujets</a:t>
              </a:r>
              <a:endParaRPr lang="fr-FR" sz="3600" dirty="0">
                <a:solidFill>
                  <a:schemeClr val="bg1"/>
                </a:solidFill>
                <a:latin typeface="LcdD" panose="04040604020B02020304" pitchFamily="82" charset="0"/>
              </a:endParaRPr>
            </a:p>
          </p:txBody>
        </p: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1D61778C-75A7-4BE1-8691-4C9812CF1D81}"/>
                </a:ext>
              </a:extLst>
            </p:cNvPr>
            <p:cNvCxnSpPr/>
            <p:nvPr/>
          </p:nvCxnSpPr>
          <p:spPr>
            <a:xfrm>
              <a:off x="3810000" y="4413018"/>
              <a:ext cx="341811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7EE10EB7-51BE-4C97-9E4A-8FC7CA283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42243" y="1211749"/>
              <a:ext cx="3041910" cy="3639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62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EEAE859-1AF8-415A-BD99-0841CA3CD7D1}"/>
              </a:ext>
            </a:extLst>
          </p:cNvPr>
          <p:cNvSpPr txBox="1">
            <a:spLocks/>
          </p:cNvSpPr>
          <p:nvPr/>
        </p:nvSpPr>
        <p:spPr>
          <a:xfrm>
            <a:off x="1828798" y="857305"/>
            <a:ext cx="8534400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À vous de jouer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A9941-E89D-407A-BE7E-1956CEF68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4057"/>
            <a:ext cx="12192000" cy="68580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10AA8786-8D49-4BA6-ABED-3783770C6054}"/>
              </a:ext>
            </a:extLst>
          </p:cNvPr>
          <p:cNvGrpSpPr/>
          <p:nvPr/>
        </p:nvGrpSpPr>
        <p:grpSpPr>
          <a:xfrm>
            <a:off x="9837968" y="6347659"/>
            <a:ext cx="3614689" cy="471895"/>
            <a:chOff x="2109443" y="6347659"/>
            <a:chExt cx="3614689" cy="471895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53F1E3B-BD18-4058-B18A-AEFDF39C8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359" y="6347659"/>
              <a:ext cx="1927773" cy="467533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B46932A7-8635-438A-9419-EBF300C67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499" y="6581426"/>
              <a:ext cx="571500" cy="238125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01156ED-14BD-4404-867D-82CB76403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529" y="6581428"/>
              <a:ext cx="571500" cy="238125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95A86F82-1F37-4BA9-AF3C-ADB7F7D1B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557" y="6581427"/>
              <a:ext cx="571500" cy="238125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E9AD434-2A30-4159-82B4-5DECBC440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443" y="6581429"/>
              <a:ext cx="571500" cy="238125"/>
            </a:xfrm>
            <a:prstGeom prst="rect">
              <a:avLst/>
            </a:prstGeom>
          </p:spPr>
        </p:pic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75B8EAA2-F6FE-4C90-BDE0-C9C20FBDF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57" y="6581429"/>
            <a:ext cx="571500" cy="2381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A555D2F-426E-4A4F-ACD4-83F4051EA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961" y="6581425"/>
            <a:ext cx="571500" cy="2381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4063FA1-3C2B-4C67-A4F5-86581B072F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35" y="6581425"/>
            <a:ext cx="571500" cy="2381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E14A5A1-6099-4CEE-B3DA-0D9BAD5CB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4" y="6581427"/>
            <a:ext cx="571500" cy="2381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3C22E26-A0BD-4802-ACE0-1E07C8DED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88" y="6581427"/>
            <a:ext cx="571500" cy="2381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25846C0-6973-469F-B021-AF7EC77AC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31" y="6581426"/>
            <a:ext cx="571500" cy="23812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00CB7F09-9892-441D-981C-F5CD517AD714}"/>
              </a:ext>
            </a:extLst>
          </p:cNvPr>
          <p:cNvGrpSpPr/>
          <p:nvPr/>
        </p:nvGrpSpPr>
        <p:grpSpPr>
          <a:xfrm>
            <a:off x="3568826" y="6581425"/>
            <a:ext cx="2497930" cy="238127"/>
            <a:chOff x="6158931" y="6733825"/>
            <a:chExt cx="2497930" cy="238127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AAF4D03A-DA2E-4876-96F9-47B94FE0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361" y="6733825"/>
              <a:ext cx="571500" cy="23812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308DDC7E-BBB5-4078-98E3-B883096B3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3735" y="6733825"/>
              <a:ext cx="571500" cy="238125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8E025794-0C97-4B34-8B69-635CC9757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334" y="6733827"/>
              <a:ext cx="571500" cy="238125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B67F4930-C72F-407D-A8B6-2FA48F42B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788" y="6733827"/>
              <a:ext cx="571500" cy="238125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023199B7-14FA-4C21-8FC7-4CFE4F9F9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931" y="6733826"/>
              <a:ext cx="571500" cy="238125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16F2C685-7235-46E9-AA03-6DBAB4076020}"/>
              </a:ext>
            </a:extLst>
          </p:cNvPr>
          <p:cNvGrpSpPr/>
          <p:nvPr/>
        </p:nvGrpSpPr>
        <p:grpSpPr>
          <a:xfrm>
            <a:off x="1827461" y="6581425"/>
            <a:ext cx="2497930" cy="238127"/>
            <a:chOff x="6158931" y="6733825"/>
            <a:chExt cx="2497930" cy="238127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D8F1D9BA-68ED-42BB-9D8C-4601A3C3E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361" y="6733825"/>
              <a:ext cx="571500" cy="238125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739F4FB7-A52B-4154-9645-11EB9859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3735" y="6733825"/>
              <a:ext cx="571500" cy="238125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2228EA54-0C31-4D9A-A8F2-3BFF79F19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334" y="6733827"/>
              <a:ext cx="571500" cy="238125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19942F79-AC82-436B-B36B-30925A3A1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788" y="6733827"/>
              <a:ext cx="571500" cy="238125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595F7974-9BA1-4027-9DB5-22A9D03E3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931" y="6733826"/>
              <a:ext cx="571500" cy="238125"/>
            </a:xfrm>
            <a:prstGeom prst="rect">
              <a:avLst/>
            </a:prstGeom>
          </p:spPr>
        </p:pic>
      </p:grpSp>
      <p:pic>
        <p:nvPicPr>
          <p:cNvPr id="35" name="Image 34">
            <a:extLst>
              <a:ext uri="{FF2B5EF4-FFF2-40B4-BE49-F238E27FC236}">
                <a16:creationId xmlns:a16="http://schemas.microsoft.com/office/drawing/2014/main" id="{87CDAB03-4401-43DC-8754-1FAE4E0DB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503" y="6581425"/>
            <a:ext cx="571500" cy="23812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F2871031-1CCA-4EA2-89E2-DF4330EAF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877" y="6581425"/>
            <a:ext cx="571500" cy="238125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41883B42-1B80-4131-B61A-C2E33716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476" y="6581427"/>
            <a:ext cx="571500" cy="23812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58CB4C6-BA11-403A-8066-D4FE2F3EB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930" y="6581427"/>
            <a:ext cx="571500" cy="238125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946E1F32-B9FC-46BB-B1A6-C285A3174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87" y="6581426"/>
            <a:ext cx="571500" cy="238125"/>
          </a:xfrm>
          <a:prstGeom prst="rect">
            <a:avLst/>
          </a:prstGeom>
        </p:spPr>
      </p:pic>
      <p:sp>
        <p:nvSpPr>
          <p:cNvPr id="42" name="Titre 1">
            <a:extLst>
              <a:ext uri="{FF2B5EF4-FFF2-40B4-BE49-F238E27FC236}">
                <a16:creationId xmlns:a16="http://schemas.microsoft.com/office/drawing/2014/main" id="{3CB96997-32A0-4699-B935-06C8794C1D38}"/>
              </a:ext>
            </a:extLst>
          </p:cNvPr>
          <p:cNvSpPr txBox="1">
            <a:spLocks/>
          </p:cNvSpPr>
          <p:nvPr/>
        </p:nvSpPr>
        <p:spPr>
          <a:xfrm>
            <a:off x="410936" y="1745475"/>
            <a:ext cx="7296149" cy="1027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FFC000"/>
                </a:solidFill>
                <a:latin typeface="LcdD" panose="04040604020B02020304" pitchFamily="82" charset="0"/>
              </a:rPr>
              <a:t>Des sujets trainent dans la salle</a:t>
            </a: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F8029519-7F42-4DD6-B29A-5947B10CED0E}"/>
              </a:ext>
            </a:extLst>
          </p:cNvPr>
          <p:cNvSpPr txBox="1">
            <a:spLocks/>
          </p:cNvSpPr>
          <p:nvPr/>
        </p:nvSpPr>
        <p:spPr>
          <a:xfrm>
            <a:off x="976998" y="4704253"/>
            <a:ext cx="7796890" cy="1567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4000" dirty="0">
                <a:solidFill>
                  <a:schemeClr val="bg1"/>
                </a:solidFill>
                <a:latin typeface="LcdD" panose="04040604020B02020304" pitchFamily="82" charset="0"/>
              </a:rPr>
              <a:t>Les 10 meilleurs résultats Gagnent</a:t>
            </a:r>
          </a:p>
          <a:p>
            <a:pPr algn="r"/>
            <a:r>
              <a:rPr lang="fr-FR" sz="4000" dirty="0">
                <a:solidFill>
                  <a:schemeClr val="bg1"/>
                </a:solidFill>
                <a:latin typeface="LcdD" panose="04040604020B02020304" pitchFamily="82" charset="0"/>
              </a:rPr>
              <a:t>un jeu de tarot </a:t>
            </a:r>
            <a:r>
              <a:rPr lang="fr-FR" sz="4000" dirty="0" err="1">
                <a:solidFill>
                  <a:schemeClr val="bg1"/>
                </a:solidFill>
                <a:latin typeface="LcdD" panose="04040604020B02020304" pitchFamily="82" charset="0"/>
              </a:rPr>
              <a:t>univ</a:t>
            </a:r>
            <a:r>
              <a:rPr lang="fr-FR" sz="4000" dirty="0">
                <a:solidFill>
                  <a:schemeClr val="bg1"/>
                </a:solidFill>
                <a:latin typeface="LcdD" panose="04040604020B02020304" pitchFamily="82" charset="0"/>
              </a:rPr>
              <a:t>-tours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9A7AEEF8-A555-46BA-87C7-3F2154E85BAA}"/>
              </a:ext>
            </a:extLst>
          </p:cNvPr>
          <p:cNvSpPr txBox="1">
            <a:spLocks/>
          </p:cNvSpPr>
          <p:nvPr/>
        </p:nvSpPr>
        <p:spPr>
          <a:xfrm>
            <a:off x="1793758" y="2609900"/>
            <a:ext cx="9464796" cy="196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bg1"/>
                </a:solidFill>
                <a:latin typeface="LcdD" panose="04040604020B02020304" pitchFamily="82" charset="0"/>
              </a:rPr>
              <a:t>&gt; Indiquez votre nom et prénom</a:t>
            </a:r>
          </a:p>
          <a:p>
            <a:r>
              <a:rPr lang="fr-FR" sz="3200" dirty="0">
                <a:solidFill>
                  <a:schemeClr val="bg1"/>
                </a:solidFill>
                <a:latin typeface="LcdD" panose="04040604020B02020304" pitchFamily="82" charset="0"/>
              </a:rPr>
              <a:t>   sur la grille de réponses</a:t>
            </a:r>
          </a:p>
          <a:p>
            <a:endParaRPr lang="fr-FR" sz="3200" dirty="0">
              <a:solidFill>
                <a:schemeClr val="bg1"/>
              </a:solidFill>
              <a:latin typeface="LcdD" panose="04040604020B02020304" pitchFamily="82" charset="0"/>
            </a:endParaRPr>
          </a:p>
          <a:p>
            <a:r>
              <a:rPr lang="fr-FR" sz="3200" dirty="0">
                <a:solidFill>
                  <a:schemeClr val="bg1"/>
                </a:solidFill>
                <a:latin typeface="LcdD" panose="04040604020B02020304" pitchFamily="82" charset="0"/>
              </a:rPr>
              <a:t>&gt; Votre établissement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E712745-86DD-408B-80AB-00BDD06DA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907" y="1370558"/>
            <a:ext cx="2484321" cy="45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7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4346032-2C00-41CD-B1A5-D795037BAD89}"/>
              </a:ext>
            </a:extLst>
          </p:cNvPr>
          <p:cNvSpPr txBox="1">
            <a:spLocks/>
          </p:cNvSpPr>
          <p:nvPr/>
        </p:nvSpPr>
        <p:spPr>
          <a:xfrm>
            <a:off x="3810000" y="964444"/>
            <a:ext cx="4572000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FFC000"/>
                </a:solidFill>
                <a:latin typeface="LcdD" panose="04040604020B02020304" pitchFamily="82" charset="0"/>
              </a:rPr>
              <a:t>2</a:t>
            </a:r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 types de questions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29189EC-4FFC-44F7-90C0-F02CB809DDF7}"/>
              </a:ext>
            </a:extLst>
          </p:cNvPr>
          <p:cNvGrpSpPr/>
          <p:nvPr/>
        </p:nvGrpSpPr>
        <p:grpSpPr>
          <a:xfrm>
            <a:off x="2820168" y="2364021"/>
            <a:ext cx="10272713" cy="888170"/>
            <a:chOff x="2820168" y="2364021"/>
            <a:chExt cx="10272713" cy="888170"/>
          </a:xfrm>
        </p:grpSpPr>
        <p:sp>
          <p:nvSpPr>
            <p:cNvPr id="5" name="Titre 1">
              <a:extLst>
                <a:ext uri="{FF2B5EF4-FFF2-40B4-BE49-F238E27FC236}">
                  <a16:creationId xmlns:a16="http://schemas.microsoft.com/office/drawing/2014/main" id="{A8CAF8E0-2246-4C05-8E4A-9C14271DDFEE}"/>
                </a:ext>
              </a:extLst>
            </p:cNvPr>
            <p:cNvSpPr txBox="1">
              <a:spLocks/>
            </p:cNvSpPr>
            <p:nvPr/>
          </p:nvSpPr>
          <p:spPr>
            <a:xfrm>
              <a:off x="6006281" y="2364021"/>
              <a:ext cx="7086600" cy="8881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dirty="0">
                  <a:solidFill>
                    <a:schemeClr val="bg1"/>
                  </a:solidFill>
                  <a:latin typeface="LcdD" panose="04040604020B02020304" pitchFamily="82" charset="0"/>
                </a:rPr>
                <a:t>&gt; Valeur négative de point possible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033CD12-CC14-40B3-987F-30E45A6A0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168" y="2442566"/>
              <a:ext cx="2600325" cy="809625"/>
            </a:xfrm>
            <a:prstGeom prst="rect">
              <a:avLst/>
            </a:prstGeom>
          </p:spPr>
        </p:pic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3204C44E-5139-4DB5-8ABB-4F3B5F1E5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67" y="4946393"/>
            <a:ext cx="2600325" cy="809625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C41960F6-92D1-44FD-85C6-37DAA220DB6A}"/>
              </a:ext>
            </a:extLst>
          </p:cNvPr>
          <p:cNvSpPr txBox="1">
            <a:spLocks/>
          </p:cNvSpPr>
          <p:nvPr/>
        </p:nvSpPr>
        <p:spPr>
          <a:xfrm>
            <a:off x="6006281" y="4828576"/>
            <a:ext cx="7086600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bg1"/>
                </a:solidFill>
                <a:latin typeface="LcdD" panose="04040604020B02020304" pitchFamily="82" charset="0"/>
              </a:rPr>
              <a:t>&gt; 0 ou 100% du point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E8AA18F-61D1-4339-AA7F-7799F480655E}"/>
              </a:ext>
            </a:extLst>
          </p:cNvPr>
          <p:cNvGrpSpPr/>
          <p:nvPr/>
        </p:nvGrpSpPr>
        <p:grpSpPr>
          <a:xfrm>
            <a:off x="642909" y="2937907"/>
            <a:ext cx="11667080" cy="2604856"/>
            <a:chOff x="642909" y="2937907"/>
            <a:chExt cx="11667080" cy="2604856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30D32BEC-A1C7-4CC1-804D-5C7C18A40AA1}"/>
                </a:ext>
              </a:extLst>
            </p:cNvPr>
            <p:cNvGrpSpPr/>
            <p:nvPr/>
          </p:nvGrpSpPr>
          <p:grpSpPr>
            <a:xfrm>
              <a:off x="642909" y="2937907"/>
              <a:ext cx="11667080" cy="2604856"/>
              <a:chOff x="642909" y="2937907"/>
              <a:chExt cx="11667080" cy="2604856"/>
            </a:xfrm>
          </p:grpSpPr>
          <p:sp>
            <p:nvSpPr>
              <p:cNvPr id="12" name="Titre 1">
                <a:extLst>
                  <a:ext uri="{FF2B5EF4-FFF2-40B4-BE49-F238E27FC236}">
                    <a16:creationId xmlns:a16="http://schemas.microsoft.com/office/drawing/2014/main" id="{F1408E3E-01A6-4398-882E-88092809DD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86266" y="3338388"/>
                <a:ext cx="9123723" cy="8881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sz="2400" dirty="0">
                    <a:solidFill>
                      <a:srgbClr val="FFC000"/>
                    </a:solidFill>
                    <a:latin typeface="LcdD" panose="04040604020B02020304" pitchFamily="82" charset="0"/>
                  </a:rPr>
                  <a:t>Mentionner 1 réponse attendue, sinon question en erreur</a:t>
                </a:r>
              </a:p>
              <a:p>
                <a:r>
                  <a:rPr lang="fr-FR" sz="2400" dirty="0">
                    <a:solidFill>
                      <a:srgbClr val="FFC000"/>
                    </a:solidFill>
                    <a:latin typeface="LcdD" panose="04040604020B02020304" pitchFamily="82" charset="0"/>
                  </a:rPr>
                  <a:t>pour 2 ou + cases cochées </a:t>
                </a:r>
                <a:endParaRPr lang="fr-FR" sz="2400" dirty="0">
                  <a:solidFill>
                    <a:schemeClr val="bg1"/>
                  </a:solidFill>
                  <a:latin typeface="LcdD" panose="04040604020B02020304" pitchFamily="82" charset="0"/>
                </a:endParaRPr>
              </a:p>
            </p:txBody>
          </p:sp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096BCFC0-B843-4D8A-80E8-A105499178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909" y="2937907"/>
                <a:ext cx="2177258" cy="2604856"/>
              </a:xfrm>
              <a:prstGeom prst="rect">
                <a:avLst/>
              </a:prstGeom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71F39BB9-85E8-492E-8EC8-6AE2F06F3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6960" y="3428730"/>
                <a:ext cx="210312" cy="670561"/>
              </a:xfrm>
              <a:prstGeom prst="rect">
                <a:avLst/>
              </a:prstGeom>
            </p:spPr>
          </p:pic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E3CFC6D3-3F3C-4B1A-9D4C-3B7475E31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6242" y="3358908"/>
              <a:ext cx="990602" cy="990602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195B5E37-F633-4291-B80B-F787E313ED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204"/>
            <a:ext cx="12192000" cy="6858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F501D82-DA30-4BCF-A87A-942F0A2464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26" y="6341806"/>
            <a:ext cx="1927773" cy="46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17A2FAD-B9CF-4509-96D7-826FFE135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310" y="-661059"/>
            <a:ext cx="8501739" cy="47822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799365E-04F4-436A-8668-399F42524A7D}"/>
              </a:ext>
            </a:extLst>
          </p:cNvPr>
          <p:cNvSpPr txBox="1"/>
          <p:nvPr/>
        </p:nvSpPr>
        <p:spPr>
          <a:xfrm>
            <a:off x="979714" y="3454397"/>
            <a:ext cx="6391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800" dirty="0">
                <a:solidFill>
                  <a:schemeClr val="bg1"/>
                </a:solidFill>
                <a:latin typeface="LcdD" panose="04040604020B02020304" pitchFamily="82" charset="0"/>
              </a:rPr>
              <a:t>Merci de votre attention</a:t>
            </a:r>
          </a:p>
          <a:p>
            <a:pPr algn="r"/>
            <a:r>
              <a:rPr lang="fr-FR" sz="4800" dirty="0">
                <a:solidFill>
                  <a:schemeClr val="bg1"/>
                </a:solidFill>
                <a:latin typeface="LcdD" panose="04040604020B02020304" pitchFamily="82" charset="0"/>
              </a:rPr>
              <a:t>À vos questions</a:t>
            </a:r>
          </a:p>
          <a:p>
            <a:pPr algn="r"/>
            <a:r>
              <a:rPr lang="fr-FR" sz="4800" dirty="0">
                <a:solidFill>
                  <a:schemeClr val="bg1"/>
                </a:solidFill>
                <a:latin typeface="LcdD" panose="04040604020B02020304" pitchFamily="82" charset="0"/>
              </a:rPr>
              <a:t>Nom de </a:t>
            </a:r>
            <a:r>
              <a:rPr lang="fr-FR" sz="4800" dirty="0" err="1">
                <a:solidFill>
                  <a:schemeClr val="bg1"/>
                </a:solidFill>
                <a:latin typeface="LcdD" panose="04040604020B02020304" pitchFamily="82" charset="0"/>
              </a:rPr>
              <a:t>zeus</a:t>
            </a:r>
            <a:r>
              <a:rPr lang="fr-FR" sz="4800" dirty="0">
                <a:solidFill>
                  <a:schemeClr val="bg1"/>
                </a:solidFill>
                <a:latin typeface="LcdD" panose="04040604020B02020304" pitchFamily="82" charset="0"/>
              </a:rPr>
              <a:t>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D75D93-0AEF-48F6-B27B-9AC83310D41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11" y="677772"/>
            <a:ext cx="4528457" cy="646738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095EB76-D13C-4C31-B8ED-923767016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7" y="636204"/>
            <a:ext cx="4528457" cy="64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6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EEAE859-1AF8-415A-BD99-0841CA3CD7D1}"/>
              </a:ext>
            </a:extLst>
          </p:cNvPr>
          <p:cNvSpPr txBox="1">
            <a:spLocks/>
          </p:cNvSpPr>
          <p:nvPr/>
        </p:nvSpPr>
        <p:spPr>
          <a:xfrm>
            <a:off x="3810000" y="964444"/>
            <a:ext cx="4572000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FFC000"/>
                </a:solidFill>
                <a:latin typeface="LcdD" panose="04040604020B02020304" pitchFamily="82" charset="0"/>
              </a:rPr>
              <a:t>6</a:t>
            </a:r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 sujets possibles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3F1C578-A23B-4F28-AC1D-7C6DE5049A0E}"/>
              </a:ext>
            </a:extLst>
          </p:cNvPr>
          <p:cNvGrpSpPr/>
          <p:nvPr/>
        </p:nvGrpSpPr>
        <p:grpSpPr>
          <a:xfrm>
            <a:off x="3810000" y="2540830"/>
            <a:ext cx="7734300" cy="1576386"/>
            <a:chOff x="3810000" y="2540830"/>
            <a:chExt cx="7734300" cy="1576386"/>
          </a:xfrm>
        </p:grpSpPr>
        <p:sp>
          <p:nvSpPr>
            <p:cNvPr id="5" name="Titre 1">
              <a:extLst>
                <a:ext uri="{FF2B5EF4-FFF2-40B4-BE49-F238E27FC236}">
                  <a16:creationId xmlns:a16="http://schemas.microsoft.com/office/drawing/2014/main" id="{A8CAF8E0-2246-4C05-8E4A-9C14271DDFEE}"/>
                </a:ext>
              </a:extLst>
            </p:cNvPr>
            <p:cNvSpPr txBox="1">
              <a:spLocks/>
            </p:cNvSpPr>
            <p:nvPr/>
          </p:nvSpPr>
          <p:spPr>
            <a:xfrm>
              <a:off x="3810000" y="2540830"/>
              <a:ext cx="4572000" cy="8881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dirty="0">
                  <a:solidFill>
                    <a:srgbClr val="FFC000"/>
                  </a:solidFill>
                  <a:latin typeface="LcdD" panose="04040604020B02020304" pitchFamily="82" charset="0"/>
                </a:rPr>
                <a:t>Mélange aléatoire</a:t>
              </a:r>
              <a:endParaRPr lang="fr-FR" dirty="0">
                <a:solidFill>
                  <a:schemeClr val="bg1"/>
                </a:solidFill>
                <a:latin typeface="LcdD" panose="04040604020B02020304" pitchFamily="82" charset="0"/>
              </a:endParaRPr>
            </a:p>
          </p:txBody>
        </p:sp>
        <p:sp>
          <p:nvSpPr>
            <p:cNvPr id="7" name="Titre 1">
              <a:extLst>
                <a:ext uri="{FF2B5EF4-FFF2-40B4-BE49-F238E27FC236}">
                  <a16:creationId xmlns:a16="http://schemas.microsoft.com/office/drawing/2014/main" id="{915C4283-B4EA-46BD-B6FE-7FD60ED7BFAE}"/>
                </a:ext>
              </a:extLst>
            </p:cNvPr>
            <p:cNvSpPr txBox="1">
              <a:spLocks/>
            </p:cNvSpPr>
            <p:nvPr/>
          </p:nvSpPr>
          <p:spPr>
            <a:xfrm>
              <a:off x="4457700" y="3229046"/>
              <a:ext cx="7086600" cy="8881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800" dirty="0">
                  <a:solidFill>
                    <a:schemeClr val="bg1"/>
                  </a:solidFill>
                  <a:latin typeface="LcdD" panose="04040604020B02020304" pitchFamily="82" charset="0"/>
                </a:rPr>
                <a:t>&gt; Des questions du test</a:t>
              </a:r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id="{E500ADA1-872C-4180-96A0-A1FD9B0CE424}"/>
              </a:ext>
            </a:extLst>
          </p:cNvPr>
          <p:cNvSpPr txBox="1">
            <a:spLocks/>
          </p:cNvSpPr>
          <p:nvPr/>
        </p:nvSpPr>
        <p:spPr>
          <a:xfrm>
            <a:off x="4457700" y="5185255"/>
            <a:ext cx="7086600" cy="734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bg1"/>
                </a:solidFill>
                <a:latin typeface="LcdD" panose="04040604020B02020304" pitchFamily="82" charset="0"/>
              </a:rPr>
              <a:t>&gt; Des réponses dans les questions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8287383-5ADD-4AD1-9CDC-A71D04136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204"/>
            <a:ext cx="12192000" cy="685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2B05714-D8F9-4E12-ADE1-2C1500C3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56" y="6341806"/>
            <a:ext cx="1927773" cy="4675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C458866-84FA-4A50-8D36-41D33291A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96" y="6581426"/>
            <a:ext cx="571500" cy="238125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863F977B-1137-4525-86F0-AFDAFFD99F31}"/>
              </a:ext>
            </a:extLst>
          </p:cNvPr>
          <p:cNvGrpSpPr/>
          <p:nvPr/>
        </p:nvGrpSpPr>
        <p:grpSpPr>
          <a:xfrm>
            <a:off x="3634738" y="3429000"/>
            <a:ext cx="8023862" cy="2447925"/>
            <a:chOff x="3634738" y="3429000"/>
            <a:chExt cx="8023862" cy="2447925"/>
          </a:xfrm>
        </p:grpSpPr>
        <p:sp>
          <p:nvSpPr>
            <p:cNvPr id="8" name="Titre 1">
              <a:extLst>
                <a:ext uri="{FF2B5EF4-FFF2-40B4-BE49-F238E27FC236}">
                  <a16:creationId xmlns:a16="http://schemas.microsoft.com/office/drawing/2014/main" id="{2FCD6A77-FBF4-464D-A772-20115A029DE1}"/>
                </a:ext>
              </a:extLst>
            </p:cNvPr>
            <p:cNvSpPr txBox="1">
              <a:spLocks/>
            </p:cNvSpPr>
            <p:nvPr/>
          </p:nvSpPr>
          <p:spPr>
            <a:xfrm>
              <a:off x="4686300" y="3901672"/>
              <a:ext cx="4695825" cy="6066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dirty="0">
                  <a:solidFill>
                    <a:srgbClr val="FFC000"/>
                  </a:solidFill>
                  <a:latin typeface="LcdD" panose="04040604020B02020304" pitchFamily="82" charset="0"/>
                </a:rPr>
                <a:t>Disparition de la question description</a:t>
              </a: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5EA8C36-479A-4C13-94F8-70558F8C1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5025" y="3429000"/>
              <a:ext cx="1933575" cy="2447925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DF042FF7-5F72-4B24-A897-2CEEC1A4B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50404" y="3881016"/>
              <a:ext cx="210312" cy="670561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B8FAFF87-4E0D-4811-A1C1-8420411D8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738" y="3868474"/>
              <a:ext cx="822962" cy="694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863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EEAE859-1AF8-415A-BD99-0841CA3CD7D1}"/>
              </a:ext>
            </a:extLst>
          </p:cNvPr>
          <p:cNvSpPr txBox="1">
            <a:spLocks/>
          </p:cNvSpPr>
          <p:nvPr/>
        </p:nvSpPr>
        <p:spPr>
          <a:xfrm>
            <a:off x="2862262" y="964444"/>
            <a:ext cx="6467475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inscription et présence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14C09EB-5695-480C-8EAE-5146CCA63413}"/>
              </a:ext>
            </a:extLst>
          </p:cNvPr>
          <p:cNvGrpSpPr/>
          <p:nvPr/>
        </p:nvGrpSpPr>
        <p:grpSpPr>
          <a:xfrm>
            <a:off x="3809998" y="4400245"/>
            <a:ext cx="7734302" cy="1723343"/>
            <a:chOff x="3809998" y="4117216"/>
            <a:chExt cx="7734302" cy="1723343"/>
          </a:xfrm>
        </p:grpSpPr>
        <p:sp>
          <p:nvSpPr>
            <p:cNvPr id="10" name="Titre 1">
              <a:extLst>
                <a:ext uri="{FF2B5EF4-FFF2-40B4-BE49-F238E27FC236}">
                  <a16:creationId xmlns:a16="http://schemas.microsoft.com/office/drawing/2014/main" id="{C8D90E2B-4FFB-46A6-AC31-9BB91EE73B53}"/>
                </a:ext>
              </a:extLst>
            </p:cNvPr>
            <p:cNvSpPr txBox="1">
              <a:spLocks/>
            </p:cNvSpPr>
            <p:nvPr/>
          </p:nvSpPr>
          <p:spPr>
            <a:xfrm>
              <a:off x="3809998" y="4117216"/>
              <a:ext cx="7086600" cy="8881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dirty="0">
                  <a:solidFill>
                    <a:srgbClr val="FFC000"/>
                  </a:solidFill>
                  <a:latin typeface="LcdD" panose="04040604020B02020304" pitchFamily="82" charset="0"/>
                </a:rPr>
                <a:t>Génération d’une feuille de présence</a:t>
              </a:r>
              <a:endParaRPr lang="fr-FR" dirty="0">
                <a:solidFill>
                  <a:schemeClr val="bg1"/>
                </a:solidFill>
                <a:latin typeface="LcdD" panose="04040604020B02020304" pitchFamily="82" charset="0"/>
              </a:endParaRPr>
            </a:p>
          </p:txBody>
        </p:sp>
        <p:sp>
          <p:nvSpPr>
            <p:cNvPr id="11" name="Titre 1">
              <a:extLst>
                <a:ext uri="{FF2B5EF4-FFF2-40B4-BE49-F238E27FC236}">
                  <a16:creationId xmlns:a16="http://schemas.microsoft.com/office/drawing/2014/main" id="{1C486971-DD16-4CC4-9A0E-BAFA58C83754}"/>
                </a:ext>
              </a:extLst>
            </p:cNvPr>
            <p:cNvSpPr txBox="1">
              <a:spLocks/>
            </p:cNvSpPr>
            <p:nvPr/>
          </p:nvSpPr>
          <p:spPr>
            <a:xfrm>
              <a:off x="4457700" y="4952389"/>
              <a:ext cx="7086600" cy="8881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800" dirty="0">
                  <a:solidFill>
                    <a:schemeClr val="bg1"/>
                  </a:solidFill>
                  <a:latin typeface="LcdD" panose="04040604020B02020304" pitchFamily="82" charset="0"/>
                </a:rPr>
                <a:t>&gt; Par salle / amphi d’examen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2B9DBB77-1E27-4837-BC7A-24F0A707975C}"/>
              </a:ext>
            </a:extLst>
          </p:cNvPr>
          <p:cNvGrpSpPr/>
          <p:nvPr/>
        </p:nvGrpSpPr>
        <p:grpSpPr>
          <a:xfrm>
            <a:off x="3809998" y="2393873"/>
            <a:ext cx="7734302" cy="1723343"/>
            <a:chOff x="3809998" y="2393873"/>
            <a:chExt cx="7734302" cy="1723343"/>
          </a:xfrm>
        </p:grpSpPr>
        <p:sp>
          <p:nvSpPr>
            <p:cNvPr id="5" name="Titre 1">
              <a:extLst>
                <a:ext uri="{FF2B5EF4-FFF2-40B4-BE49-F238E27FC236}">
                  <a16:creationId xmlns:a16="http://schemas.microsoft.com/office/drawing/2014/main" id="{A8CAF8E0-2246-4C05-8E4A-9C14271DDFEE}"/>
                </a:ext>
              </a:extLst>
            </p:cNvPr>
            <p:cNvSpPr txBox="1">
              <a:spLocks/>
            </p:cNvSpPr>
            <p:nvPr/>
          </p:nvSpPr>
          <p:spPr>
            <a:xfrm>
              <a:off x="3809998" y="2393873"/>
              <a:ext cx="6467475" cy="8881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dirty="0">
                  <a:solidFill>
                    <a:srgbClr val="FFC000"/>
                  </a:solidFill>
                  <a:latin typeface="LcdD" panose="04040604020B02020304" pitchFamily="82" charset="0"/>
                </a:rPr>
                <a:t>Inscription massive des étudiants</a:t>
              </a:r>
              <a:endParaRPr lang="fr-FR" dirty="0">
                <a:solidFill>
                  <a:schemeClr val="bg1"/>
                </a:solidFill>
                <a:latin typeface="LcdD" panose="04040604020B02020304" pitchFamily="82" charset="0"/>
              </a:endParaRPr>
            </a:p>
          </p:txBody>
        </p:sp>
        <p:sp>
          <p:nvSpPr>
            <p:cNvPr id="7" name="Titre 1">
              <a:extLst>
                <a:ext uri="{FF2B5EF4-FFF2-40B4-BE49-F238E27FC236}">
                  <a16:creationId xmlns:a16="http://schemas.microsoft.com/office/drawing/2014/main" id="{915C4283-B4EA-46BD-B6FE-7FD60ED7BFAE}"/>
                </a:ext>
              </a:extLst>
            </p:cNvPr>
            <p:cNvSpPr txBox="1">
              <a:spLocks/>
            </p:cNvSpPr>
            <p:nvPr/>
          </p:nvSpPr>
          <p:spPr>
            <a:xfrm>
              <a:off x="4457700" y="3229046"/>
              <a:ext cx="7086600" cy="8881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800" dirty="0">
                  <a:solidFill>
                    <a:schemeClr val="bg1"/>
                  </a:solidFill>
                  <a:latin typeface="LcdD" panose="04040604020B02020304" pitchFamily="82" charset="0"/>
                </a:rPr>
                <a:t>&gt; Fichier		( N° étudiant suffisant )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8B316A4-82B3-430B-8F6E-BAFDC6058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125" y="3186488"/>
              <a:ext cx="809625" cy="925286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B9CAADC4-4F4A-4842-B9A9-7F81FA988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204"/>
            <a:ext cx="12192000" cy="6858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EB3A561-E4B4-4231-BCDD-F82AD12DC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28" y="6341806"/>
            <a:ext cx="1927773" cy="46753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8C30499-0A8B-422B-B43A-1B83E4D903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68" y="6581426"/>
            <a:ext cx="571500" cy="23812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DAFABBC-B99C-4BB2-B216-124402FFB1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98" y="6581428"/>
            <a:ext cx="5715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7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4346032-2C00-41CD-B1A5-D795037BAD89}"/>
              </a:ext>
            </a:extLst>
          </p:cNvPr>
          <p:cNvSpPr txBox="1">
            <a:spLocks/>
          </p:cNvSpPr>
          <p:nvPr/>
        </p:nvSpPr>
        <p:spPr>
          <a:xfrm>
            <a:off x="3810000" y="964444"/>
            <a:ext cx="4572000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questions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D189847-DBC6-4D41-AB18-01A53D280412}"/>
              </a:ext>
            </a:extLst>
          </p:cNvPr>
          <p:cNvSpPr txBox="1">
            <a:spLocks/>
          </p:cNvSpPr>
          <p:nvPr/>
        </p:nvSpPr>
        <p:spPr>
          <a:xfrm>
            <a:off x="1361760" y="2059578"/>
            <a:ext cx="6467475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FFC000"/>
                </a:solidFill>
                <a:latin typeface="LcdD" panose="04040604020B02020304" pitchFamily="82" charset="0"/>
              </a:rPr>
              <a:t>Création au fil de l’eau</a:t>
            </a:r>
            <a:endParaRPr lang="fr-FR" dirty="0">
              <a:solidFill>
                <a:schemeClr val="bg1"/>
              </a:solidFill>
              <a:latin typeface="LcdD" panose="04040604020B02020304" pitchFamily="82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6E7D133A-E694-45EC-8F68-1AB2AADECF7E}"/>
              </a:ext>
            </a:extLst>
          </p:cNvPr>
          <p:cNvSpPr txBox="1">
            <a:spLocks/>
          </p:cNvSpPr>
          <p:nvPr/>
        </p:nvSpPr>
        <p:spPr>
          <a:xfrm>
            <a:off x="2803073" y="4188081"/>
            <a:ext cx="8104412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00" dirty="0">
                <a:solidFill>
                  <a:schemeClr val="bg1"/>
                </a:solidFill>
                <a:latin typeface="LcdD" panose="04040604020B02020304" pitchFamily="82" charset="0"/>
              </a:rPr>
              <a:t>Coller sans formatage</a:t>
            </a:r>
          </a:p>
          <a:p>
            <a:r>
              <a:rPr lang="fr-FR" sz="2600" dirty="0">
                <a:solidFill>
                  <a:schemeClr val="bg1"/>
                </a:solidFill>
                <a:latin typeface="LcdD" panose="04040604020B02020304" pitchFamily="82" charset="0"/>
              </a:rPr>
              <a:t>Depuis l’éditeur de texte	|	PC/linux	|	MAC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B97B77-E81D-4240-9AE4-938940867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49" y="5210580"/>
            <a:ext cx="723901" cy="7239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B4CF65C-1CB1-4798-B0C6-CA2E9C64D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974" y="5313478"/>
            <a:ext cx="2133745" cy="51809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52B8983-F809-4222-876B-801EB397F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728" y="5286901"/>
            <a:ext cx="2133745" cy="518098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B0F999B6-B904-442E-B473-C259CC01B3B2}"/>
              </a:ext>
            </a:extLst>
          </p:cNvPr>
          <p:cNvGrpSpPr/>
          <p:nvPr/>
        </p:nvGrpSpPr>
        <p:grpSpPr>
          <a:xfrm>
            <a:off x="269461" y="2734055"/>
            <a:ext cx="11775055" cy="2620357"/>
            <a:chOff x="269461" y="2734055"/>
            <a:chExt cx="11775055" cy="2620357"/>
          </a:xfrm>
        </p:grpSpPr>
        <p:sp>
          <p:nvSpPr>
            <p:cNvPr id="13" name="Titre 1">
              <a:extLst>
                <a:ext uri="{FF2B5EF4-FFF2-40B4-BE49-F238E27FC236}">
                  <a16:creationId xmlns:a16="http://schemas.microsoft.com/office/drawing/2014/main" id="{7FABC7DC-72D7-41B3-A9F5-F2A78A8709B9}"/>
                </a:ext>
              </a:extLst>
            </p:cNvPr>
            <p:cNvSpPr txBox="1">
              <a:spLocks/>
            </p:cNvSpPr>
            <p:nvPr/>
          </p:nvSpPr>
          <p:spPr>
            <a:xfrm>
              <a:off x="2171387" y="2979372"/>
              <a:ext cx="9873129" cy="11027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600" dirty="0">
                  <a:solidFill>
                    <a:srgbClr val="FFC000"/>
                  </a:solidFill>
                  <a:latin typeface="LcdD" panose="04040604020B02020304" pitchFamily="82" charset="0"/>
                </a:rPr>
                <a:t>Au copier / coller depuis un logiciel 1/3</a:t>
              </a:r>
            </a:p>
            <a:p>
              <a:r>
                <a:rPr lang="fr-FR" sz="2600" dirty="0">
                  <a:solidFill>
                    <a:srgbClr val="FFC000"/>
                  </a:solidFill>
                  <a:latin typeface="LcdD" panose="04040604020B02020304" pitchFamily="82" charset="0"/>
                </a:rPr>
                <a:t>Génération d’espace blanc invisible numériquement mais visible </a:t>
              </a:r>
              <a:r>
                <a:rPr lang="fr-FR" sz="2600" dirty="0" err="1">
                  <a:solidFill>
                    <a:srgbClr val="FFC000"/>
                  </a:solidFill>
                  <a:latin typeface="LcdD" panose="04040604020B02020304" pitchFamily="82" charset="0"/>
                </a:rPr>
                <a:t>PDFment</a:t>
              </a:r>
              <a:endParaRPr lang="fr-FR" sz="2600" dirty="0">
                <a:solidFill>
                  <a:schemeClr val="bg1"/>
                </a:solidFill>
                <a:latin typeface="LcdD" panose="04040604020B02020304" pitchFamily="82" charset="0"/>
              </a:endParaRP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621AE03C-8BEF-40C0-B090-926CCB516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9461" y="2906487"/>
              <a:ext cx="1933575" cy="2447925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63650BE-3440-4D40-A615-5DA6C782B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929" y="3238757"/>
              <a:ext cx="210312" cy="67056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598F9E96-E64D-4953-8050-04B12EA56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4106" y="2734055"/>
              <a:ext cx="822962" cy="694945"/>
            </a:xfrm>
            <a:prstGeom prst="rect">
              <a:avLst/>
            </a:prstGeom>
          </p:spPr>
        </p:pic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644DB72D-245E-4CD0-A2B9-F117E726DC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204"/>
            <a:ext cx="12192000" cy="6858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F16373B-C8C2-4E42-8EDE-2788C48409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72" y="6341806"/>
            <a:ext cx="1927773" cy="46753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A0C97AB-AB28-43B8-B5EE-60F06C2EB5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12" y="6581426"/>
            <a:ext cx="571500" cy="2381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357F8CF-B764-4239-8190-EF819B915D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42" y="6581428"/>
            <a:ext cx="571500" cy="2381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EE5C532-0F5A-4BE8-A03F-845AE44A93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57" y="6581429"/>
            <a:ext cx="5715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1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4346032-2C00-41CD-B1A5-D795037BAD89}"/>
              </a:ext>
            </a:extLst>
          </p:cNvPr>
          <p:cNvSpPr txBox="1">
            <a:spLocks/>
          </p:cNvSpPr>
          <p:nvPr/>
        </p:nvSpPr>
        <p:spPr>
          <a:xfrm>
            <a:off x="3810000" y="964444"/>
            <a:ext cx="4572000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Export / import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D189847-DBC6-4D41-AB18-01A53D280412}"/>
              </a:ext>
            </a:extLst>
          </p:cNvPr>
          <p:cNvSpPr txBox="1">
            <a:spLocks/>
          </p:cNvSpPr>
          <p:nvPr/>
        </p:nvSpPr>
        <p:spPr>
          <a:xfrm>
            <a:off x="1656730" y="2059578"/>
            <a:ext cx="7988717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FFC000"/>
                </a:solidFill>
                <a:latin typeface="LcdD" panose="04040604020B02020304" pitchFamily="82" charset="0"/>
              </a:rPr>
              <a:t>Depuis un cours en ligne </a:t>
            </a:r>
            <a:r>
              <a:rPr lang="fr-FR" dirty="0" err="1">
                <a:solidFill>
                  <a:srgbClr val="FFC000"/>
                </a:solidFill>
                <a:latin typeface="LcdD" panose="04040604020B02020304" pitchFamily="82" charset="0"/>
              </a:rPr>
              <a:t>moodle</a:t>
            </a:r>
            <a:endParaRPr lang="fr-FR" dirty="0">
              <a:solidFill>
                <a:schemeClr val="bg1"/>
              </a:solidFill>
              <a:latin typeface="LcdD" panose="04040604020B02020304" pitchFamily="82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C65C8B6-CA14-4FE5-8EAB-36A487091A5A}"/>
              </a:ext>
            </a:extLst>
          </p:cNvPr>
          <p:cNvGrpSpPr/>
          <p:nvPr/>
        </p:nvGrpSpPr>
        <p:grpSpPr>
          <a:xfrm>
            <a:off x="387556" y="2340765"/>
            <a:ext cx="11656960" cy="2414402"/>
            <a:chOff x="387556" y="2340765"/>
            <a:chExt cx="11656960" cy="2414402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F9652DA4-35B3-4F7A-9CDB-5ACE6CA47F29}"/>
                </a:ext>
              </a:extLst>
            </p:cNvPr>
            <p:cNvGrpSpPr/>
            <p:nvPr/>
          </p:nvGrpSpPr>
          <p:grpSpPr>
            <a:xfrm>
              <a:off x="2171387" y="2979372"/>
              <a:ext cx="9873129" cy="1102703"/>
              <a:chOff x="2171387" y="2979372"/>
              <a:chExt cx="9873129" cy="1102703"/>
            </a:xfrm>
          </p:grpSpPr>
          <p:sp>
            <p:nvSpPr>
              <p:cNvPr id="13" name="Titre 1">
                <a:extLst>
                  <a:ext uri="{FF2B5EF4-FFF2-40B4-BE49-F238E27FC236}">
                    <a16:creationId xmlns:a16="http://schemas.microsoft.com/office/drawing/2014/main" id="{7FABC7DC-72D7-41B3-A9F5-F2A78A8709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71387" y="2979372"/>
                <a:ext cx="9873129" cy="110270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sz="2600" dirty="0">
                    <a:solidFill>
                      <a:srgbClr val="FFC000"/>
                    </a:solidFill>
                    <a:latin typeface="LcdD" panose="04040604020B02020304" pitchFamily="82" charset="0"/>
                  </a:rPr>
                  <a:t>La question				n’existe pas dans </a:t>
                </a:r>
                <a:endParaRPr lang="fr-FR" sz="2600" dirty="0">
                  <a:solidFill>
                    <a:schemeClr val="bg1"/>
                  </a:solidFill>
                  <a:latin typeface="LcdD" panose="04040604020B02020304" pitchFamily="82" charset="0"/>
                </a:endParaRPr>
              </a:p>
            </p:txBody>
          </p:sp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AA410B51-8793-4334-B5F5-01FAF59058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0598" y="3163102"/>
                <a:ext cx="2600325" cy="809625"/>
              </a:xfrm>
              <a:prstGeom prst="rect">
                <a:avLst/>
              </a:prstGeom>
            </p:spPr>
          </p:pic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7D1BCCD7-A9CF-4FEB-B56B-640141307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86438" y="3165639"/>
                <a:ext cx="2333625" cy="809625"/>
              </a:xfrm>
              <a:prstGeom prst="rect">
                <a:avLst/>
              </a:prstGeom>
            </p:spPr>
          </p:pic>
        </p:grp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F749887-EC34-4812-91BC-BA2DC042C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556" y="3015817"/>
              <a:ext cx="1453828" cy="1739350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2813A85-85B0-4556-9AA8-3B3D7463F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1121" y="3321582"/>
              <a:ext cx="140432" cy="447756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EE68E778-62B0-43A3-B057-6278ACAE5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0840" y="2340765"/>
              <a:ext cx="990602" cy="990602"/>
            </a:xfrm>
            <a:prstGeom prst="rect">
              <a:avLst/>
            </a:prstGeom>
          </p:spPr>
        </p:pic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A30F30FB-E21A-482B-9888-C587B643A2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4057"/>
            <a:ext cx="12192000" cy="6858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4A160DB-A536-4457-949B-C81E5592C4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16" y="6347659"/>
            <a:ext cx="1927773" cy="46753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3B2703-DCA2-4855-8967-F5DB018C95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56" y="6581426"/>
            <a:ext cx="571500" cy="23812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F5B015D-26BD-4D32-8CA8-D326855E6E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86" y="6581428"/>
            <a:ext cx="571500" cy="23812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62CB603-957F-457B-853B-518C3F7D1A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57" y="6581429"/>
            <a:ext cx="571500" cy="23812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9FF72D06-7DC7-4100-945C-689CBF08F410}"/>
              </a:ext>
            </a:extLst>
          </p:cNvPr>
          <p:cNvGrpSpPr/>
          <p:nvPr/>
        </p:nvGrpSpPr>
        <p:grpSpPr>
          <a:xfrm>
            <a:off x="2171702" y="4113699"/>
            <a:ext cx="9764662" cy="2641062"/>
            <a:chOff x="2171702" y="4113699"/>
            <a:chExt cx="9764662" cy="2641062"/>
          </a:xfrm>
        </p:grpSpPr>
        <p:sp>
          <p:nvSpPr>
            <p:cNvPr id="12" name="Titre 1">
              <a:extLst>
                <a:ext uri="{FF2B5EF4-FFF2-40B4-BE49-F238E27FC236}">
                  <a16:creationId xmlns:a16="http://schemas.microsoft.com/office/drawing/2014/main" id="{6E7D133A-E694-45EC-8F68-1AB2AADECF7E}"/>
                </a:ext>
              </a:extLst>
            </p:cNvPr>
            <p:cNvSpPr txBox="1">
              <a:spLocks/>
            </p:cNvSpPr>
            <p:nvPr/>
          </p:nvSpPr>
          <p:spPr>
            <a:xfrm>
              <a:off x="2171702" y="4188080"/>
              <a:ext cx="9558182" cy="25666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600" dirty="0">
                  <a:solidFill>
                    <a:schemeClr val="bg1"/>
                  </a:solidFill>
                  <a:latin typeface="LcdD" panose="04040604020B02020304" pitchFamily="82" charset="0"/>
                </a:rPr>
                <a:t>Ouvrir le fichier	    d’export de questions dans votre éditeur de</a:t>
              </a:r>
            </a:p>
            <a:p>
              <a:r>
                <a:rPr lang="fr-FR" sz="2600" dirty="0">
                  <a:solidFill>
                    <a:schemeClr val="bg1"/>
                  </a:solidFill>
                  <a:latin typeface="LcdD" panose="04040604020B02020304" pitchFamily="82" charset="0"/>
                </a:rPr>
                <a:t>Texte préféré</a:t>
              </a:r>
            </a:p>
            <a:p>
              <a:endParaRPr lang="fr-FR" sz="2600" dirty="0">
                <a:solidFill>
                  <a:schemeClr val="bg1"/>
                </a:solidFill>
                <a:latin typeface="LcdD" panose="04040604020B02020304" pitchFamily="82" charset="0"/>
              </a:endParaRPr>
            </a:p>
            <a:p>
              <a:endParaRPr lang="fr-FR" sz="2600" dirty="0">
                <a:solidFill>
                  <a:schemeClr val="bg1"/>
                </a:solidFill>
                <a:latin typeface="LcdD" panose="04040604020B02020304" pitchFamily="82" charset="0"/>
              </a:endParaRPr>
            </a:p>
            <a:p>
              <a:r>
                <a:rPr lang="fr-FR" sz="2600" dirty="0">
                  <a:solidFill>
                    <a:schemeClr val="bg1"/>
                  </a:solidFill>
                  <a:latin typeface="LcdD" panose="04040604020B02020304" pitchFamily="82" charset="0"/>
                </a:rPr>
                <a:t>Remplacer				        par</a:t>
              </a:r>
            </a:p>
            <a:p>
              <a:endParaRPr lang="fr-FR" sz="2600" dirty="0">
                <a:solidFill>
                  <a:schemeClr val="bg1"/>
                </a:solidFill>
                <a:latin typeface="LcdD" panose="04040604020B02020304" pitchFamily="82" charset="0"/>
              </a:endParaRPr>
            </a:p>
            <a:p>
              <a:pPr algn="r"/>
              <a:r>
                <a:rPr lang="fr-FR" sz="2600" dirty="0">
                  <a:solidFill>
                    <a:schemeClr val="bg1"/>
                  </a:solidFill>
                  <a:latin typeface="LcdD" panose="04040604020B02020304" pitchFamily="82" charset="0"/>
                </a:rPr>
                <a:t>				</a:t>
              </a:r>
              <a:r>
                <a:rPr lang="fr-FR" sz="3300" dirty="0">
                  <a:solidFill>
                    <a:schemeClr val="bg1"/>
                  </a:solidFill>
                  <a:latin typeface="LcdD" panose="04040604020B02020304" pitchFamily="82" charset="0"/>
                </a:rPr>
                <a:t>Quizz Offline la mange !!! </a:t>
              </a:r>
              <a:endParaRPr lang="fr-FR" sz="2600" dirty="0">
                <a:solidFill>
                  <a:schemeClr val="bg1"/>
                </a:solidFill>
                <a:latin typeface="LcdD" panose="04040604020B02020304" pitchFamily="82" charset="0"/>
              </a:endParaRP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CFE9C45F-6B33-4402-9BEC-88FDBAB11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135" y="4113699"/>
              <a:ext cx="809625" cy="809625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41D2660-7233-4B2A-90DD-08B198C85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780" y="5516123"/>
              <a:ext cx="3515714" cy="500012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0ED9F0F2-8AE9-4261-BA80-28572312F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127" y="5516123"/>
              <a:ext cx="3757237" cy="500012"/>
            </a:xfrm>
            <a:prstGeom prst="rect">
              <a:avLst/>
            </a:prstGeom>
          </p:spPr>
        </p:pic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3149B59D-0C5B-49FC-A161-07951EBA32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14" y="6581427"/>
            <a:ext cx="5715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0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C77EE57F-0331-41B0-8DDA-9FB30C8B7F3A}"/>
              </a:ext>
            </a:extLst>
          </p:cNvPr>
          <p:cNvGrpSpPr/>
          <p:nvPr/>
        </p:nvGrpSpPr>
        <p:grpSpPr>
          <a:xfrm>
            <a:off x="0" y="6184057"/>
            <a:ext cx="12192000" cy="685800"/>
            <a:chOff x="0" y="6184057"/>
            <a:chExt cx="12192000" cy="685800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46F868FA-2A9D-4E4F-BB96-28B3729E1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84057"/>
              <a:ext cx="12192000" cy="685800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23A1E298-97FC-4CEA-9BD3-F2BF38749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359" y="6347659"/>
              <a:ext cx="1927773" cy="467533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F4FE5DF8-BADE-49D0-B659-28C9982FE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499" y="6581426"/>
              <a:ext cx="571500" cy="238125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9C5CEFF3-2F8B-4E30-975E-5F2F70549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529" y="6581428"/>
              <a:ext cx="571500" cy="238125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8B8B9E7D-734A-4C41-BF64-E3AD76674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557" y="6581427"/>
              <a:ext cx="571500" cy="238125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8A6EE82A-D9AA-44B9-BBB8-78909139B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443" y="6581429"/>
              <a:ext cx="571500" cy="238125"/>
            </a:xfrm>
            <a:prstGeom prst="rect">
              <a:avLst/>
            </a:prstGeom>
          </p:spPr>
        </p:pic>
      </p:grpSp>
      <p:sp>
        <p:nvSpPr>
          <p:cNvPr id="5" name="Titre 1">
            <a:extLst>
              <a:ext uri="{FF2B5EF4-FFF2-40B4-BE49-F238E27FC236}">
                <a16:creationId xmlns:a16="http://schemas.microsoft.com/office/drawing/2014/main" id="{A8CAF8E0-2246-4C05-8E4A-9C14271DDFEE}"/>
              </a:ext>
            </a:extLst>
          </p:cNvPr>
          <p:cNvSpPr txBox="1">
            <a:spLocks/>
          </p:cNvSpPr>
          <p:nvPr/>
        </p:nvSpPr>
        <p:spPr>
          <a:xfrm>
            <a:off x="570270" y="1991098"/>
            <a:ext cx="11080956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2 </a:t>
            </a:r>
            <a:r>
              <a:rPr lang="fr-FR" dirty="0">
                <a:solidFill>
                  <a:srgbClr val="FFC000"/>
                </a:solidFill>
                <a:latin typeface="LcdD" panose="04040604020B02020304" pitchFamily="82" charset="0"/>
              </a:rPr>
              <a:t>possibilités</a:t>
            </a:r>
            <a:endParaRPr lang="fr-FR" dirty="0">
              <a:solidFill>
                <a:schemeClr val="bg1"/>
              </a:solidFill>
              <a:latin typeface="LcdD" panose="04040604020B02020304" pitchFamily="82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EEAE859-1AF8-415A-BD99-0841CA3CD7D1}"/>
              </a:ext>
            </a:extLst>
          </p:cNvPr>
          <p:cNvSpPr txBox="1">
            <a:spLocks/>
          </p:cNvSpPr>
          <p:nvPr/>
        </p:nvSpPr>
        <p:spPr>
          <a:xfrm>
            <a:off x="2862262" y="964444"/>
            <a:ext cx="6467475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création des sujets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4B70A18-A5DA-4EED-A822-D826C93955FD}"/>
              </a:ext>
            </a:extLst>
          </p:cNvPr>
          <p:cNvGrpSpPr/>
          <p:nvPr/>
        </p:nvGrpSpPr>
        <p:grpSpPr>
          <a:xfrm>
            <a:off x="1090767" y="2867181"/>
            <a:ext cx="5005233" cy="2908216"/>
            <a:chOff x="1090767" y="2867181"/>
            <a:chExt cx="5005233" cy="2908216"/>
          </a:xfrm>
        </p:grpSpPr>
        <p:sp>
          <p:nvSpPr>
            <p:cNvPr id="11" name="Titre 1">
              <a:extLst>
                <a:ext uri="{FF2B5EF4-FFF2-40B4-BE49-F238E27FC236}">
                  <a16:creationId xmlns:a16="http://schemas.microsoft.com/office/drawing/2014/main" id="{1C486971-DD16-4CC4-9A0E-BAFA58C83754}"/>
                </a:ext>
              </a:extLst>
            </p:cNvPr>
            <p:cNvSpPr txBox="1">
              <a:spLocks/>
            </p:cNvSpPr>
            <p:nvPr/>
          </p:nvSpPr>
          <p:spPr>
            <a:xfrm>
              <a:off x="1090767" y="4513077"/>
              <a:ext cx="5005233" cy="12623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800" dirty="0">
                  <a:solidFill>
                    <a:srgbClr val="FFC000"/>
                  </a:solidFill>
                  <a:latin typeface="LcdD" panose="04040604020B02020304" pitchFamily="82" charset="0"/>
                </a:rPr>
                <a:t>Sujet identique mais ordre différent</a:t>
              </a:r>
            </a:p>
            <a:p>
              <a:r>
                <a:rPr lang="fr-FR" sz="2800" dirty="0">
                  <a:solidFill>
                    <a:schemeClr val="bg1"/>
                  </a:solidFill>
                  <a:latin typeface="LcdD" panose="04040604020B02020304" pitchFamily="82" charset="0"/>
                </a:rPr>
                <a:t>Copier les questions du sujet A</a:t>
              </a:r>
            </a:p>
            <a:p>
              <a:r>
                <a:rPr lang="fr-FR" sz="2800" dirty="0">
                  <a:solidFill>
                    <a:schemeClr val="bg1"/>
                  </a:solidFill>
                  <a:latin typeface="LcdD" panose="04040604020B02020304" pitchFamily="82" charset="0"/>
                </a:rPr>
                <a:t>Coller dans les autres sujets</a:t>
              </a:r>
            </a:p>
            <a:p>
              <a:r>
                <a:rPr lang="fr-FR" sz="2800" dirty="0">
                  <a:solidFill>
                    <a:schemeClr val="bg1"/>
                  </a:solidFill>
                  <a:latin typeface="LcdD" panose="04040604020B02020304" pitchFamily="82" charset="0"/>
                </a:rPr>
                <a:t>Brasser à la main</a:t>
              </a:r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DD6FC3AE-1A6D-491C-9E9D-52C3B121C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67" y="2867181"/>
              <a:ext cx="3009900" cy="1552575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F7931ED8-A5D9-464B-B6B9-57F450925716}"/>
              </a:ext>
            </a:extLst>
          </p:cNvPr>
          <p:cNvGrpSpPr/>
          <p:nvPr/>
        </p:nvGrpSpPr>
        <p:grpSpPr>
          <a:xfrm>
            <a:off x="6215216" y="2867181"/>
            <a:ext cx="5005233" cy="2908216"/>
            <a:chOff x="6215216" y="2867181"/>
            <a:chExt cx="5005233" cy="2908216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082E238-7485-4A90-8B7B-53C5A67F2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549" y="2867181"/>
              <a:ext cx="3009900" cy="1552575"/>
            </a:xfrm>
            <a:prstGeom prst="rect">
              <a:avLst/>
            </a:prstGeom>
          </p:spPr>
        </p:pic>
        <p:sp>
          <p:nvSpPr>
            <p:cNvPr id="17" name="Titre 1">
              <a:extLst>
                <a:ext uri="{FF2B5EF4-FFF2-40B4-BE49-F238E27FC236}">
                  <a16:creationId xmlns:a16="http://schemas.microsoft.com/office/drawing/2014/main" id="{400EBE14-B098-42F3-9CEF-C06FB2F2AC75}"/>
                </a:ext>
              </a:extLst>
            </p:cNvPr>
            <p:cNvSpPr txBox="1">
              <a:spLocks/>
            </p:cNvSpPr>
            <p:nvPr/>
          </p:nvSpPr>
          <p:spPr>
            <a:xfrm>
              <a:off x="6215216" y="4513077"/>
              <a:ext cx="5005233" cy="12623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r-FR" sz="2500" dirty="0">
                  <a:solidFill>
                    <a:srgbClr val="FFC000"/>
                  </a:solidFill>
                  <a:latin typeface="LcdD" panose="04040604020B02020304" pitchFamily="82" charset="0"/>
                </a:rPr>
                <a:t>Sujet aléatoire</a:t>
              </a:r>
            </a:p>
            <a:p>
              <a:pPr algn="r"/>
              <a:r>
                <a:rPr lang="fr-FR" sz="2500" dirty="0">
                  <a:solidFill>
                    <a:schemeClr val="bg1"/>
                  </a:solidFill>
                  <a:latin typeface="LcdD" panose="04040604020B02020304" pitchFamily="82" charset="0"/>
                </a:rPr>
                <a:t>Ajout des questions</a:t>
              </a:r>
            </a:p>
            <a:p>
              <a:pPr algn="r"/>
              <a:r>
                <a:rPr lang="fr-FR" sz="2500" dirty="0">
                  <a:solidFill>
                    <a:schemeClr val="bg1"/>
                  </a:solidFill>
                  <a:latin typeface="LcdD" panose="04040604020B02020304" pitchFamily="82" charset="0"/>
                </a:rPr>
                <a:t>Répéter sur les autres sujets</a:t>
              </a:r>
            </a:p>
            <a:p>
              <a:pPr algn="r"/>
              <a:r>
                <a:rPr lang="fr-FR" sz="2500" dirty="0">
                  <a:latin typeface="LcdD" panose="04040604020B02020304" pitchFamily="82" charset="0"/>
                </a:rPr>
                <a:t>,,,</a:t>
              </a:r>
            </a:p>
          </p:txBody>
        </p: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C16E013A-51B4-4C13-BF1A-4E933524A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57" y="6581429"/>
            <a:ext cx="5715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6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8CAF8E0-2246-4C05-8E4A-9C14271DDFEE}"/>
              </a:ext>
            </a:extLst>
          </p:cNvPr>
          <p:cNvSpPr txBox="1">
            <a:spLocks/>
          </p:cNvSpPr>
          <p:nvPr/>
        </p:nvSpPr>
        <p:spPr>
          <a:xfrm>
            <a:off x="570270" y="2393873"/>
            <a:ext cx="11080956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>
                <a:solidFill>
                  <a:srgbClr val="FFC000"/>
                </a:solidFill>
                <a:latin typeface="LcdD" panose="04040604020B02020304" pitchFamily="82" charset="0"/>
              </a:rPr>
              <a:t>Prévisualisation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EEAE859-1AF8-415A-BD99-0841CA3CD7D1}"/>
              </a:ext>
            </a:extLst>
          </p:cNvPr>
          <p:cNvSpPr txBox="1">
            <a:spLocks/>
          </p:cNvSpPr>
          <p:nvPr/>
        </p:nvSpPr>
        <p:spPr>
          <a:xfrm>
            <a:off x="2113936" y="964444"/>
            <a:ext cx="8062452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Version numérique des sujets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212DC0-3F7E-4D13-A5F7-D00DC48D824C}"/>
              </a:ext>
            </a:extLst>
          </p:cNvPr>
          <p:cNvSpPr/>
          <p:nvPr/>
        </p:nvSpPr>
        <p:spPr>
          <a:xfrm>
            <a:off x="1794387" y="3352402"/>
            <a:ext cx="8603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LcdD" panose="04040604020B02020304" pitchFamily="82" charset="0"/>
              </a:rPr>
              <a:t>possibilité de correction directe des questions erronées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1036A6-6D3F-4F6D-9CC1-A16C689E7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61" y="3945289"/>
            <a:ext cx="4823878" cy="5105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289D03-B47B-4ADB-9666-1822158C138F}"/>
              </a:ext>
            </a:extLst>
          </p:cNvPr>
          <p:cNvSpPr/>
          <p:nvPr/>
        </p:nvSpPr>
        <p:spPr>
          <a:xfrm>
            <a:off x="1794387" y="4851821"/>
            <a:ext cx="8603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LcdD" panose="04040604020B02020304" pitchFamily="82" charset="0"/>
              </a:rPr>
              <a:t>Si un sujet est vide de questions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LcdD" panose="04040604020B02020304" pitchFamily="82" charset="0"/>
              </a:rPr>
              <a:t>Les </a:t>
            </a:r>
            <a:r>
              <a:rPr lang="fr-FR" sz="2800" dirty="0" err="1">
                <a:solidFill>
                  <a:srgbClr val="FFC000"/>
                </a:solidFill>
                <a:latin typeface="LcdD" panose="04040604020B02020304" pitchFamily="82" charset="0"/>
              </a:rPr>
              <a:t>pdf</a:t>
            </a:r>
            <a:r>
              <a:rPr lang="fr-FR" dirty="0" err="1">
                <a:solidFill>
                  <a:schemeClr val="bg1"/>
                </a:solidFill>
                <a:latin typeface="LcdD" panose="04040604020B02020304" pitchFamily="82" charset="0"/>
              </a:rPr>
              <a:t>s</a:t>
            </a:r>
            <a:r>
              <a:rPr lang="fr-FR" sz="2800" dirty="0">
                <a:solidFill>
                  <a:schemeClr val="bg1"/>
                </a:solidFill>
                <a:latin typeface="LcdD" panose="04040604020B02020304" pitchFamily="82" charset="0"/>
              </a:rPr>
              <a:t> ne pourront être créés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4C539DF-83E8-4DB0-9B95-8B36D29FF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4057"/>
            <a:ext cx="12192000" cy="68580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2BD05866-FBBA-46DD-AA26-E2D8C3FEBE73}"/>
              </a:ext>
            </a:extLst>
          </p:cNvPr>
          <p:cNvGrpSpPr/>
          <p:nvPr/>
        </p:nvGrpSpPr>
        <p:grpSpPr>
          <a:xfrm>
            <a:off x="2294503" y="6347659"/>
            <a:ext cx="3614689" cy="471895"/>
            <a:chOff x="2109443" y="6347659"/>
            <a:chExt cx="3614689" cy="471895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2A8625D1-73D4-4D35-9AE9-4305AA220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359" y="6347659"/>
              <a:ext cx="1927773" cy="467533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DE3882D-F172-4ACF-AC9E-B23E3E885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499" y="6581426"/>
              <a:ext cx="571500" cy="238125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64EBEE75-51E6-4E7E-B715-777027689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529" y="6581428"/>
              <a:ext cx="571500" cy="238125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419F3EA4-015A-4D9B-8BDB-FAC9C2CD6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557" y="6581427"/>
              <a:ext cx="571500" cy="238125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4C6CBA0-E383-466E-BE10-931CD3280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443" y="6581429"/>
              <a:ext cx="571500" cy="238125"/>
            </a:xfrm>
            <a:prstGeom prst="rect">
              <a:avLst/>
            </a:prstGeom>
          </p:spPr>
        </p:pic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1FC4CB15-5F1D-4AF1-9E95-9B845BD567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57" y="6581429"/>
            <a:ext cx="5715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4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89CF6400-2F28-488E-BFC3-4ED088A95D2F}"/>
              </a:ext>
            </a:extLst>
          </p:cNvPr>
          <p:cNvGrpSpPr/>
          <p:nvPr/>
        </p:nvGrpSpPr>
        <p:grpSpPr>
          <a:xfrm>
            <a:off x="3472883" y="3567848"/>
            <a:ext cx="8096943" cy="2611850"/>
            <a:chOff x="3472883" y="3567848"/>
            <a:chExt cx="8096943" cy="2611850"/>
          </a:xfrm>
        </p:grpSpPr>
        <p:sp>
          <p:nvSpPr>
            <p:cNvPr id="10" name="Titre 1">
              <a:extLst>
                <a:ext uri="{FF2B5EF4-FFF2-40B4-BE49-F238E27FC236}">
                  <a16:creationId xmlns:a16="http://schemas.microsoft.com/office/drawing/2014/main" id="{C8D90E2B-4FFB-46A6-AC31-9BB91EE73B53}"/>
                </a:ext>
              </a:extLst>
            </p:cNvPr>
            <p:cNvSpPr txBox="1">
              <a:spLocks/>
            </p:cNvSpPr>
            <p:nvPr/>
          </p:nvSpPr>
          <p:spPr>
            <a:xfrm>
              <a:off x="3916677" y="3567848"/>
              <a:ext cx="6467475" cy="2611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800" dirty="0">
                  <a:solidFill>
                    <a:srgbClr val="FFC000"/>
                  </a:solidFill>
                  <a:latin typeface="LcdD" panose="04040604020B02020304" pitchFamily="82" charset="0"/>
                </a:rPr>
                <a:t>Si problème de mise En page des PDF</a:t>
              </a:r>
            </a:p>
            <a:p>
              <a:endParaRPr lang="fr-FR" sz="2800" dirty="0">
                <a:solidFill>
                  <a:srgbClr val="FFC000"/>
                </a:solidFill>
                <a:latin typeface="LcdD" panose="04040604020B02020304" pitchFamily="82" charset="0"/>
              </a:endParaRPr>
            </a:p>
            <a:p>
              <a:endParaRPr lang="fr-FR" sz="2800" dirty="0">
                <a:solidFill>
                  <a:srgbClr val="FFC000"/>
                </a:solidFill>
                <a:latin typeface="LcdD" panose="04040604020B02020304" pitchFamily="82" charset="0"/>
              </a:endParaRPr>
            </a:p>
            <a:p>
              <a:endParaRPr lang="fr-FR" sz="2800" dirty="0">
                <a:solidFill>
                  <a:srgbClr val="FFC000"/>
                </a:solidFill>
                <a:latin typeface="LcdD" panose="04040604020B02020304" pitchFamily="82" charset="0"/>
              </a:endParaRPr>
            </a:p>
            <a:p>
              <a:r>
                <a:rPr lang="fr-FR" sz="2800" dirty="0">
                  <a:solidFill>
                    <a:srgbClr val="FFC000"/>
                  </a:solidFill>
                  <a:latin typeface="LcdD" panose="04040604020B02020304" pitchFamily="82" charset="0"/>
                </a:rPr>
                <a:t>Obligatoire pour corriger les erreurs</a:t>
              </a:r>
            </a:p>
            <a:p>
              <a:r>
                <a:rPr lang="fr-FR" sz="2800" dirty="0">
                  <a:solidFill>
                    <a:srgbClr val="FFC000"/>
                  </a:solidFill>
                  <a:latin typeface="LcdD" panose="04040604020B02020304" pitchFamily="82" charset="0"/>
                </a:rPr>
                <a:t>et regénérer les </a:t>
              </a:r>
              <a:r>
                <a:rPr lang="fr-FR" sz="2800" dirty="0" err="1">
                  <a:solidFill>
                    <a:srgbClr val="FFC000"/>
                  </a:solidFill>
                  <a:latin typeface="LcdD" panose="04040604020B02020304" pitchFamily="82" charset="0"/>
                </a:rPr>
                <a:t>pdf</a:t>
              </a:r>
              <a:r>
                <a:rPr lang="fr-FR" sz="2400" dirty="0" err="1">
                  <a:solidFill>
                    <a:srgbClr val="FFC000"/>
                  </a:solidFill>
                  <a:latin typeface="LcdD" panose="04040604020B02020304" pitchFamily="82" charset="0"/>
                </a:rPr>
                <a:t>s</a:t>
              </a:r>
              <a:endParaRPr lang="fr-FR" sz="2800" dirty="0">
                <a:solidFill>
                  <a:schemeClr val="bg1"/>
                </a:solidFill>
                <a:latin typeface="LcdD" panose="04040604020B02020304" pitchFamily="82" charset="0"/>
              </a:endParaRP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DF211669-0100-457F-ACF8-FA3C9CCD0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260" y="4335726"/>
              <a:ext cx="2825478" cy="683083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78C1877-DA56-4D84-A518-60C2F3CAF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4152" y="4061735"/>
              <a:ext cx="1185674" cy="1914148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917C7101-02AE-4C88-99A2-F77CC8827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64130" y="4335726"/>
              <a:ext cx="210312" cy="670561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BEA5EA7E-7E9A-4256-9A3D-582F1C26C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883" y="4335726"/>
              <a:ext cx="822962" cy="694945"/>
            </a:xfrm>
            <a:prstGeom prst="rect">
              <a:avLst/>
            </a:prstGeom>
          </p:spPr>
        </p:pic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6EEAE859-1AF8-415A-BD99-0841CA3CD7D1}"/>
              </a:ext>
            </a:extLst>
          </p:cNvPr>
          <p:cNvSpPr txBox="1">
            <a:spLocks/>
          </p:cNvSpPr>
          <p:nvPr/>
        </p:nvSpPr>
        <p:spPr>
          <a:xfrm>
            <a:off x="2862262" y="964444"/>
            <a:ext cx="6467475" cy="888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LcdD" panose="04040604020B02020304" pitchFamily="82" charset="0"/>
              </a:rPr>
              <a:t>Génération des </a:t>
            </a:r>
            <a:r>
              <a:rPr lang="fr-FR" dirty="0" err="1">
                <a:solidFill>
                  <a:schemeClr val="bg1"/>
                </a:solidFill>
                <a:latin typeface="LcdD" panose="04040604020B02020304" pitchFamily="82" charset="0"/>
              </a:rPr>
              <a:t>pdf</a:t>
            </a:r>
            <a:r>
              <a:rPr lang="fr-FR" sz="2900" dirty="0" err="1">
                <a:solidFill>
                  <a:schemeClr val="bg1"/>
                </a:solidFill>
                <a:latin typeface="LcdD" panose="04040604020B02020304" pitchFamily="82" charset="0"/>
              </a:rPr>
              <a:t>s</a:t>
            </a:r>
            <a:endParaRPr lang="fr-FR" dirty="0">
              <a:solidFill>
                <a:schemeClr val="bg1"/>
              </a:solidFill>
              <a:latin typeface="LcdD" panose="04040604020B02020304" pitchFamily="82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15C4283-B4EA-46BD-B6FE-7FD60ED7BFAE}"/>
              </a:ext>
            </a:extLst>
          </p:cNvPr>
          <p:cNvSpPr txBox="1">
            <a:spLocks/>
          </p:cNvSpPr>
          <p:nvPr/>
        </p:nvSpPr>
        <p:spPr>
          <a:xfrm>
            <a:off x="4457700" y="2002785"/>
            <a:ext cx="7086600" cy="1167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bg1"/>
                </a:solidFill>
                <a:latin typeface="LcdD" panose="04040604020B02020304" pitchFamily="82" charset="0"/>
              </a:rPr>
              <a:t>&gt; Sujet</a:t>
            </a:r>
          </a:p>
          <a:p>
            <a:r>
              <a:rPr lang="fr-FR" sz="2800" dirty="0">
                <a:solidFill>
                  <a:schemeClr val="bg1"/>
                </a:solidFill>
                <a:latin typeface="LcdD" panose="04040604020B02020304" pitchFamily="82" charset="0"/>
              </a:rPr>
              <a:t>&gt; Grille de réponse</a:t>
            </a:r>
          </a:p>
          <a:p>
            <a:r>
              <a:rPr lang="fr-FR" sz="2800" dirty="0">
                <a:solidFill>
                  <a:schemeClr val="bg1"/>
                </a:solidFill>
                <a:latin typeface="LcdD" panose="04040604020B02020304" pitchFamily="82" charset="0"/>
              </a:rPr>
              <a:t>&gt; Feuille correction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7639040-2B55-40D5-B3B0-8FE80C81FD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4057"/>
            <a:ext cx="12192000" cy="685800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7230E52C-C9A7-4F98-B838-48B550120E40}"/>
              </a:ext>
            </a:extLst>
          </p:cNvPr>
          <p:cNvGrpSpPr/>
          <p:nvPr/>
        </p:nvGrpSpPr>
        <p:grpSpPr>
          <a:xfrm>
            <a:off x="2817019" y="6347659"/>
            <a:ext cx="3614689" cy="471895"/>
            <a:chOff x="2109443" y="6347659"/>
            <a:chExt cx="3614689" cy="471895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5671C6D3-DAF1-468F-ABFC-319C9DEDB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359" y="6347659"/>
              <a:ext cx="1927773" cy="467533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AE5E03F1-B239-4CFB-9D23-6784D1159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499" y="6581426"/>
              <a:ext cx="571500" cy="238125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97B017E0-2606-4371-8858-87B135329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529" y="6581428"/>
              <a:ext cx="571500" cy="238125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B0CC4A3E-8998-4E36-AF60-624857982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557" y="6581427"/>
              <a:ext cx="571500" cy="238125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CD8BCFE6-1D7E-4392-857A-05D212A84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443" y="6581429"/>
              <a:ext cx="571500" cy="238125"/>
            </a:xfrm>
            <a:prstGeom prst="rect">
              <a:avLst/>
            </a:prstGeom>
          </p:spPr>
        </p:pic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E2FE9600-50EC-4086-A81B-2343DE3FB8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57" y="6581429"/>
            <a:ext cx="571500" cy="2381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0F75DD3-229A-45A1-9D59-664BBE45A2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89" y="6581425"/>
            <a:ext cx="571500" cy="238125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970FD722-0018-4578-AAEF-9039428F9338}"/>
              </a:ext>
            </a:extLst>
          </p:cNvPr>
          <p:cNvSpPr txBox="1">
            <a:spLocks/>
          </p:cNvSpPr>
          <p:nvPr/>
        </p:nvSpPr>
        <p:spPr>
          <a:xfrm>
            <a:off x="1496785" y="1774372"/>
            <a:ext cx="2740820" cy="165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8800" dirty="0">
                <a:solidFill>
                  <a:srgbClr val="FFC000"/>
                </a:solidFill>
                <a:latin typeface="LcdD" panose="04040604020B02020304" pitchFamily="8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419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211541-9b0a-466f-9321-5fb329cd32f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80C11531BA79439F1AA37AD867CA87" ma:contentTypeVersion="15" ma:contentTypeDescription="Crée un document." ma:contentTypeScope="" ma:versionID="0a6da94a7d15511a405dbb3c689386dd">
  <xsd:schema xmlns:xsd="http://www.w3.org/2001/XMLSchema" xmlns:xs="http://www.w3.org/2001/XMLSchema" xmlns:p="http://schemas.microsoft.com/office/2006/metadata/properties" xmlns:ns3="dc211541-9b0a-466f-9321-5fb329cd32f3" xmlns:ns4="281e76ec-a4dc-4953-8602-ad47902c88a1" targetNamespace="http://schemas.microsoft.com/office/2006/metadata/properties" ma:root="true" ma:fieldsID="e5d72244a8e68a36e78c372da3505a19" ns3:_="" ns4:_="">
    <xsd:import namespace="dc211541-9b0a-466f-9321-5fb329cd32f3"/>
    <xsd:import namespace="281e76ec-a4dc-4953-8602-ad47902c88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11541-9b0a-466f-9321-5fb329cd3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e76ec-a4dc-4953-8602-ad47902c88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249057-98EC-40C0-BD5D-8B7479632D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6C903D-1B92-47A9-BF9C-DCB1ED583390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dc211541-9b0a-466f-9321-5fb329cd32f3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281e76ec-a4dc-4953-8602-ad47902c88a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5320ECD-3F54-41D1-AC47-62CA6B3931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211541-9b0a-466f-9321-5fb329cd32f3"/>
    <ds:schemaRef ds:uri="281e76ec-a4dc-4953-8602-ad47902c88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7516</TotalTime>
  <Words>697</Words>
  <Application>Microsoft Office PowerPoint</Application>
  <PresentationFormat>Grand écran</PresentationFormat>
  <Paragraphs>125</Paragraphs>
  <Slides>20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LcdD</vt:lpstr>
      <vt:lpstr>Thème Office</vt:lpstr>
      <vt:lpstr>Le contexte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Fandeur</dc:creator>
  <cp:lastModifiedBy>Lionel Fandeur</cp:lastModifiedBy>
  <cp:revision>24</cp:revision>
  <dcterms:created xsi:type="dcterms:W3CDTF">2023-06-29T16:08:37Z</dcterms:created>
  <dcterms:modified xsi:type="dcterms:W3CDTF">2023-07-05T17:05:58Z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0x010100B880C11531BA79439F1AA37AD867CA87</vt:lpwstr>
  </property>
</Properties>
</file>